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324" r:id="rId5"/>
    <p:sldId id="325" r:id="rId6"/>
    <p:sldId id="297" r:id="rId7"/>
    <p:sldId id="265" r:id="rId8"/>
    <p:sldId id="296" r:id="rId9"/>
    <p:sldId id="295" r:id="rId10"/>
    <p:sldId id="270" r:id="rId11"/>
    <p:sldId id="303" r:id="rId12"/>
    <p:sldId id="30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9E7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7" d="100"/>
          <a:sy n="87" d="100"/>
        </p:scale>
        <p:origin x="-7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77;&#1079;&#1077;&#1085;&#1090;&#1072;&#1094;&#1080;&#1103;%20&#1088;&#1072;&#1073;&#1086;&#1090;&#1072;%20&#1089;%20&#1088;&#1086;&#1076;&#1080;&#1090;&#1077;&#1083;&#1103;&#1084;&#1080;\&#1053;&#1077;&#1088;&#1072;&#1079;&#1083;&#1091;&#1095;&#1085;&#1099;&#1077;%20&#1076;&#1088;&#1091;&#1079;&#1100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5852" y="1905506"/>
            <a:ext cx="5612296" cy="30469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ормы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 по физическому развитию детей в соответствии с  ФГОС  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Составитель </a:t>
            </a:r>
            <a:r>
              <a:rPr lang="ru-RU" sz="160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Жерздева</a:t>
            </a:r>
            <a:r>
              <a:rPr lang="ru-RU" sz="16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 Н. </a:t>
            </a:r>
            <a:endParaRPr lang="ru-RU" sz="160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lang="ru-RU" sz="160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447" y="564776"/>
            <a:ext cx="633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Неразлучные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39470" y="59525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18765" y="914400"/>
            <a:ext cx="223740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«Кросс Наций</a:t>
            </a:r>
          </a:p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уровне ДОУ»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516" y="293915"/>
            <a:ext cx="4239501" cy="317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2387" y="228600"/>
            <a:ext cx="6874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Спартакиада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914" y="1807029"/>
            <a:ext cx="6358618" cy="476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1088" y="0"/>
            <a:ext cx="67471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«Лыжня России»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036" y="1143000"/>
            <a:ext cx="6134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173504" y="1489355"/>
            <a:ext cx="4356848" cy="41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78425" y="537882"/>
            <a:ext cx="6333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  ЗА  ВНИМАНИЕ!</a:t>
            </a:r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127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i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5999" y="1842248"/>
            <a:ext cx="62663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новых подходов к взаимодействию детского сада и родителей как фактора позитивного физического развития ребёнка.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540" y="510988"/>
            <a:ext cx="322265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640541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компетенции родителей в физическом развитии и воспитании ребёнка;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родителей  к  участию в жизни детского сада через поиск и внедрение наиболее эффективных форм работы;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 и принятие индивидуальности ребёнка, доверие и уважение к нему, как к уникальной личности;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844" y="578224"/>
            <a:ext cx="4282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  <a:endParaRPr lang="ru-RU" sz="4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627094"/>
            <a:ext cx="6548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единство целей  задач физического воспитания детей в ДОУ и семье;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к каждому ребенку и каждой семье;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систематичность и последовательность работы 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взаимное доверие и взаимопомощь педагогов и родителей;</a:t>
            </a:r>
            <a:endParaRPr lang="ru-RU" sz="32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8568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9741" y="443753"/>
            <a:ext cx="5134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Формы работы с семьёй</a:t>
            </a:r>
            <a:endParaRPr lang="ru-RU" sz="32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99" y="1116106"/>
            <a:ext cx="626632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Традиционные: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Открытые физкультурные занятия для родителей;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Физкультурные праздники;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открытых дверей в спортивном зале;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 - индивидуальные и групповые;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оформление стендовой информации;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собрания;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Инновационные: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Фотовыставки;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Составление фотоальбомов;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Акции;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Школа «Румяные щёчки»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Родительский клуб «Здоровый малыш».</a:t>
            </a:r>
          </a:p>
        </p:txBody>
      </p:sp>
    </p:spTree>
    <p:extLst>
      <p:ext uri="{BB962C8B-B14F-4D97-AF65-F5344CB8AC3E}">
        <p14:creationId xmlns:p14="http://schemas.microsoft.com/office/powerpoint/2010/main" xmlns="" val="1999638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670048" y="344346"/>
            <a:ext cx="55504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 – пространственной среды совместно с родителями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029" y="1197428"/>
            <a:ext cx="5687731" cy="49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66682" y="255494"/>
            <a:ext cx="602428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Физкультура в зале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511" y="985157"/>
            <a:ext cx="6000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 descr="DSCN947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531328" y="932950"/>
            <a:ext cx="6089903" cy="5520023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47872" y="254282"/>
            <a:ext cx="405681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Стендовая информация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DSCN94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487706" y="1010451"/>
            <a:ext cx="6441140" cy="5588306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766330" y="174812"/>
            <a:ext cx="392538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Фотовыставки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177</Words>
  <Application>Microsoft Office PowerPoint</Application>
  <PresentationFormat>Экран (4:3)</PresentationFormat>
  <Paragraphs>67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Жерздева Е. Н.</dc:creator>
  <cp:lastModifiedBy>Детский сад</cp:lastModifiedBy>
  <cp:revision>103</cp:revision>
  <dcterms:created xsi:type="dcterms:W3CDTF">2013-11-19T05:52:05Z</dcterms:created>
  <dcterms:modified xsi:type="dcterms:W3CDTF">2018-10-08T06:26:48Z</dcterms:modified>
</cp:coreProperties>
</file>