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Викторина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«Знатоки спорта»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221088"/>
            <a:ext cx="4896544" cy="1728192"/>
          </a:xfrm>
        </p:spPr>
        <p:txBody>
          <a:bodyPr>
            <a:normAutofit/>
          </a:bodyPr>
          <a:lstStyle/>
          <a:p>
            <a:pPr algn="ctr"/>
            <a:endParaRPr lang="ru-RU" sz="1600" dirty="0"/>
          </a:p>
        </p:txBody>
      </p:sp>
      <p:pic>
        <p:nvPicPr>
          <p:cNvPr id="1026" name="Picture 2" descr="C:\Users\User\Desktop\10949084-ramki-dlya-prezentaciy-sportiv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276872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Викторина </a:t>
            </a:r>
            <a:br>
              <a:rPr lang="ru-RU" sz="4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ru-RU" sz="4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«Знатоки спорта»</a:t>
            </a:r>
            <a:endParaRPr lang="ru-RU" sz="48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064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79712" y="4451665"/>
            <a:ext cx="54726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Жерздева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Е. Н.</a:t>
            </a:r>
            <a:endParaRPr lang="ru-RU" b="1" smtClean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2016г.</a:t>
            </a:r>
          </a:p>
        </p:txBody>
      </p:sp>
    </p:spTree>
    <p:extLst>
      <p:ext uri="{BB962C8B-B14F-4D97-AF65-F5344CB8AC3E}">
        <p14:creationId xmlns:p14="http://schemas.microsoft.com/office/powerpoint/2010/main" xmlns="" val="23638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08720"/>
            <a:ext cx="400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Узнай вид спорта по пиктограмме</a:t>
            </a:r>
            <a:endParaRPr lang="ru-RU" dirty="0"/>
          </a:p>
        </p:txBody>
      </p:sp>
      <p:pic>
        <p:nvPicPr>
          <p:cNvPr id="3" name="Рисунок 2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7" t="2884" r="73149" b="71704"/>
          <a:stretch/>
        </p:blipFill>
        <p:spPr bwMode="auto">
          <a:xfrm>
            <a:off x="2339752" y="1700808"/>
            <a:ext cx="4752528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249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rnaya_Vydra - Стенка - MOSKVA.F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96855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15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41115937-Бобслей-с-экипаж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37887"/>
            <a:ext cx="6264696" cy="4134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4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ортивный Stock Illustrations, Cliparts And Royalty Free спортивный Vector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62" t="67054" r="34012" b="4836"/>
          <a:stretch/>
        </p:blipFill>
        <p:spPr bwMode="auto">
          <a:xfrm>
            <a:off x="2411760" y="1556792"/>
            <a:ext cx="4176464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0" t="35684" r="48619" b="35840"/>
          <a:stretch/>
        </p:blipFill>
        <p:spPr bwMode="auto">
          <a:xfrm>
            <a:off x="2699792" y="1484784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493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59" t="3037" r="25318" b="71933"/>
          <a:stretch/>
        </p:blipFill>
        <p:spPr bwMode="auto">
          <a:xfrm>
            <a:off x="2483768" y="1628800"/>
            <a:ext cx="460851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378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13" t="3037" r="925" b="74291"/>
          <a:stretch/>
        </p:blipFill>
        <p:spPr bwMode="auto">
          <a:xfrm>
            <a:off x="2411760" y="1628800"/>
            <a:ext cx="43204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320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9" t="35684" r="26633" b="35840"/>
          <a:stretch/>
        </p:blipFill>
        <p:spPr bwMode="auto">
          <a:xfrm>
            <a:off x="2699792" y="1268760"/>
            <a:ext cx="410445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816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82" r="58664" b="35835"/>
          <a:stretch/>
        </p:blipFill>
        <p:spPr bwMode="auto">
          <a:xfrm>
            <a:off x="2250488" y="1083670"/>
            <a:ext cx="2747963" cy="255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57" t="-189" r="419" b="69795"/>
          <a:stretch/>
        </p:blipFill>
        <p:spPr bwMode="auto">
          <a:xfrm>
            <a:off x="6228184" y="1083670"/>
            <a:ext cx="2592288" cy="255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1" t="63789" r="36743" b="189"/>
          <a:stretch/>
        </p:blipFill>
        <p:spPr bwMode="auto">
          <a:xfrm>
            <a:off x="539552" y="3131163"/>
            <a:ext cx="2039639" cy="3206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 t="-189" r="32569" b="69795"/>
          <a:stretch/>
        </p:blipFill>
        <p:spPr bwMode="auto">
          <a:xfrm>
            <a:off x="4326947" y="3197360"/>
            <a:ext cx="2637088" cy="3155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9606" y="692696"/>
            <a:ext cx="4477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          Игра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«Четвёртый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лишний»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432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пить кроссовки для девочки &quot; Онлайн порно видео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8" r="14399"/>
          <a:stretch/>
        </p:blipFill>
        <p:spPr bwMode="auto">
          <a:xfrm>
            <a:off x="989027" y="503165"/>
            <a:ext cx="2989482" cy="2717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Спортзона - Ролики Powerslide Barbie Lil Girl. Киев - Спортзона - интернет магазин спортивных товар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240360" cy="230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онник Валенки приснились, к чему снятся Валенки во сне?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027" y="3554359"/>
            <a:ext cx="2736304" cy="282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7" r="2593" b="7810"/>
          <a:stretch/>
        </p:blipFill>
        <p:spPr bwMode="auto">
          <a:xfrm>
            <a:off x="5302484" y="3769375"/>
            <a:ext cx="2869916" cy="2582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185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щина с арбалетом; Спор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585" y="404664"/>
            <a:ext cx="2752505" cy="385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12.proshkolu.ru/content/media/pic/std/5000000/4306000/4305425-1ef6f6a6d8f799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7"/>
            <a:ext cx="2376264" cy="316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тский Дартс K09 на магните Детский мир, игрушки. Для улицы, спорт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378" y="633563"/>
            <a:ext cx="2850058" cy="257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ushistik: &quot;Итоги конкурса &quot;Биатлон в лицах&quot;!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735575" cy="371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26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portelita.ru/img/gg4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6642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Torneo с неопреновым покрытием 2x1 кг (A-928P) отзывы, обсуждения, форум Hotline.u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714" y="3645024"/>
            <a:ext cx="2717718" cy="239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портивный инвентарь и аксессуары / Галерея / Бодибилдинг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53650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яч - попрыгунчик Барби 50 см, Сравнение цен, отзывы в магазинах Москвы и област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280831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1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калка 3м резин. с п/м руч. цветная 5мм У704 00221 - &quot;Sporty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1" t="11384" r="3191" b="4045"/>
          <a:stretch/>
        </p:blipFill>
        <p:spPr bwMode="auto">
          <a:xfrm>
            <a:off x="1115616" y="692696"/>
            <a:ext cx="316835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Набор хоккейный детский - Оборудование для зала - Каталог Детское спортивно-игровое оборудова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5" t="13176" r="2703" b="9796"/>
          <a:stretch/>
        </p:blipFill>
        <p:spPr bwMode="auto">
          <a:xfrm>
            <a:off x="4860032" y="709841"/>
            <a:ext cx="3096344" cy="2575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WH-18A1 Свисток Спортивные игры, оборудование Aleim-sport Грузоблочные машины, грузоблочные тренажеры, силовые тренажёры на своб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5" t="2080" r="4100" b="5410"/>
          <a:stretch/>
        </p:blipFill>
        <p:spPr bwMode="auto">
          <a:xfrm>
            <a:off x="794384" y="3428999"/>
            <a:ext cx="3201551" cy="280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Ведро,грабли,лопатки (27см) 201, Код товара 1487, Артикул 201 - лето - 100 ИГРУШЕК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80" r="4819" b="9939"/>
          <a:stretch/>
        </p:blipFill>
        <p:spPr bwMode="auto">
          <a:xfrm>
            <a:off x="4660490" y="3759239"/>
            <a:ext cx="3295886" cy="2694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260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мота 30 - ПОДАРКИ ТУТ - розничный магазин наград, подарков, сувениров, кубки, медали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0130"/>
            <a:ext cx="216024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смотр изображения 3198453 Сервис публикации и хранения из…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5" r="25581"/>
          <a:stretch/>
        </p:blipFill>
        <p:spPr bwMode="auto">
          <a:xfrm>
            <a:off x="6372200" y="1814106"/>
            <a:ext cx="2272401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Играем дальше: 60% скидка на полезно-развлекательные занятия для детей от 4 до 10 лет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034" y="692696"/>
            <a:ext cx="2242820" cy="224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даль с лентой - Магазин 'Ягуар' г.Камышин Волгоградской обл. - Товары для спорта и отдыха, охоты и рыбалк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33"/>
          <a:stretch/>
        </p:blipFill>
        <p:spPr bwMode="auto">
          <a:xfrm>
            <a:off x="3224212" y="4108131"/>
            <a:ext cx="2739694" cy="224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718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plastic.ru - ласты для плавания купить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780" y="858836"/>
            <a:ext cx="2540719" cy="22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ary Fisher Astro boys (2006) - купить велосипед Gary Fisher…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9" t="14446" r="11888" b="14419"/>
          <a:stretch/>
        </p:blipFill>
        <p:spPr bwMode="auto">
          <a:xfrm>
            <a:off x="2699792" y="3284984"/>
            <a:ext cx="3312368" cy="274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Лодки, Матрацы и Аксессуары - kiev-club.com.u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8" r="12069"/>
          <a:stretch/>
        </p:blipFill>
        <p:spPr bwMode="auto">
          <a:xfrm>
            <a:off x="736418" y="1674530"/>
            <a:ext cx="2123966" cy="2788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Как сделать лыжные палки своими руками?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4" r="11449" b="3178"/>
          <a:stretch/>
        </p:blipFill>
        <p:spPr bwMode="auto">
          <a:xfrm>
            <a:off x="6012160" y="1692599"/>
            <a:ext cx="2736304" cy="37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512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иор Ковров купить в Нижнем Новгород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4" b="12121"/>
          <a:stretch/>
        </p:blipFill>
        <p:spPr bwMode="auto">
          <a:xfrm>
            <a:off x="3433444" y="699134"/>
            <a:ext cx="2938755" cy="2441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Снегокат детский 202 с высокой рамой / Санки Санки и снегокаты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0" t="6897" b="8375"/>
          <a:stretch/>
        </p:blipFill>
        <p:spPr bwMode="auto">
          <a:xfrm>
            <a:off x="3059832" y="4149080"/>
            <a:ext cx="2952328" cy="2059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Боровичи - форум * Просмотр темы - продам новую клюшку с шайбой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0" r="10681"/>
          <a:stretch/>
        </p:blipFill>
        <p:spPr bwMode="auto">
          <a:xfrm>
            <a:off x="6256438" y="1920051"/>
            <a:ext cx="2492026" cy="3258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Самокаты -Самокаты для детей от 4 до 8 лет, самокаты для детей, электрический самокат, где купить самокат -интернет-магази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677869" cy="315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50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</TotalTime>
  <Words>28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Викторина  «Знатоки спорта»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«Знатоки спорта».</dc:title>
  <dc:creator>Жерздева Е. Н.</dc:creator>
  <cp:lastModifiedBy>Детский сад</cp:lastModifiedBy>
  <cp:revision>18</cp:revision>
  <dcterms:created xsi:type="dcterms:W3CDTF">2015-03-11T02:48:19Z</dcterms:created>
  <dcterms:modified xsi:type="dcterms:W3CDTF">2018-10-08T06:19:37Z</dcterms:modified>
</cp:coreProperties>
</file>