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0" r:id="rId3"/>
    <p:sldId id="257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79F7"/>
    <a:srgbClr val="3568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63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2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68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05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28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65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86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1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88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1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A307-4295-DB49-83E3-1D5562E3699C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95B8-144E-FC4E-BE83-39A97A8D9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43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5388"/>
          <a:stretch/>
        </p:blipFill>
        <p:spPr>
          <a:xfrm>
            <a:off x="0" y="0"/>
            <a:ext cx="9144000" cy="3745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8668" y="4546948"/>
            <a:ext cx="5952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инструктор по физической культуре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Жерздева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 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9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lue-technology-powerpoint-templat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Цель: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закрепление умения находить лишний предмет и объяснить почему он лишний.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Задачи: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развивать словесно-логическое мышление, умение классифицировать, сравнивать, обобщать, устанавливать причинно-следственные и логические связи; развивать зрительное восприятие; развивать монологическую и диалогическую речь.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Воспитывать внимательность.</a:t>
            </a:r>
            <a:endParaRPr lang="ru-RU" sz="2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087" y="3823926"/>
            <a:ext cx="9151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Описание игры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на каждом слайде изображены четыре картинки, три из них объединены в группу по какому-либо признаку, четвёртая картинка лишняя. Выбрав лишнюю, ребёнок щёлкает левой кнопкой компьютерной мышки, и картинка исчезает. Ребёнок объясняет свой выбор. </a:t>
            </a:r>
          </a:p>
          <a:p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55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Изображение 3" descr="Footb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3988" y="960969"/>
            <a:ext cx="2463059" cy="236453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4052" y="2148080"/>
            <a:ext cx="2331221" cy="233805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1139" y="1731699"/>
            <a:ext cx="2398577" cy="2342796"/>
          </a:xfrm>
          <a:prstGeom prst="rect">
            <a:avLst/>
          </a:prstGeom>
        </p:spPr>
      </p:pic>
      <p:pic>
        <p:nvPicPr>
          <p:cNvPr id="2" name="Изображение 1" descr="++++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74" y="4661509"/>
            <a:ext cx="2996184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86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Изображение 1" descr="++++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1137" y="1834480"/>
            <a:ext cx="2602992" cy="3712464"/>
          </a:xfrm>
          <a:prstGeom prst="rect">
            <a:avLst/>
          </a:prstGeom>
        </p:spPr>
      </p:pic>
      <p:pic>
        <p:nvPicPr>
          <p:cNvPr id="8" name="Изображение 7" descr="++++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276" y="1300368"/>
            <a:ext cx="2602992" cy="3712464"/>
          </a:xfrm>
          <a:prstGeom prst="rect">
            <a:avLst/>
          </a:prstGeom>
        </p:spPr>
      </p:pic>
      <p:pic>
        <p:nvPicPr>
          <p:cNvPr id="9" name="Изображение 8" descr="++++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1646" y="3297846"/>
            <a:ext cx="1600200" cy="3057144"/>
          </a:xfrm>
          <a:prstGeom prst="rect">
            <a:avLst/>
          </a:prstGeom>
        </p:spPr>
      </p:pic>
      <p:pic>
        <p:nvPicPr>
          <p:cNvPr id="10" name="Изображение 9" descr="++++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7816" y="1082206"/>
            <a:ext cx="299618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Изображение 1" descr="++++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307" y="1431622"/>
            <a:ext cx="2350008" cy="2151888"/>
          </a:xfrm>
          <a:prstGeom prst="rect">
            <a:avLst/>
          </a:prstGeom>
        </p:spPr>
      </p:pic>
      <p:pic>
        <p:nvPicPr>
          <p:cNvPr id="4" name="Изображение 3" descr="++++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0900" y="1772998"/>
            <a:ext cx="2350008" cy="1810512"/>
          </a:xfrm>
          <a:prstGeom prst="rect">
            <a:avLst/>
          </a:prstGeom>
        </p:spPr>
      </p:pic>
      <p:pic>
        <p:nvPicPr>
          <p:cNvPr id="5" name="Изображение 4" descr="++++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1661" y="4112761"/>
            <a:ext cx="3786880" cy="2003952"/>
          </a:xfrm>
          <a:prstGeom prst="rect">
            <a:avLst/>
          </a:prstGeom>
        </p:spPr>
      </p:pic>
      <p:pic>
        <p:nvPicPr>
          <p:cNvPr id="7" name="Изображение 6" descr="++++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0908" y="1348905"/>
            <a:ext cx="2907792" cy="29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8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Изображение 1" descr="++++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508248"/>
            <a:ext cx="2313432" cy="3349752"/>
          </a:xfrm>
          <a:prstGeom prst="rect">
            <a:avLst/>
          </a:prstGeom>
        </p:spPr>
      </p:pic>
      <p:pic>
        <p:nvPicPr>
          <p:cNvPr id="3" name="Изображение 2" descr="++++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1855" y="1478757"/>
            <a:ext cx="2451915" cy="3286349"/>
          </a:xfrm>
          <a:prstGeom prst="rect">
            <a:avLst/>
          </a:prstGeom>
        </p:spPr>
      </p:pic>
      <p:pic>
        <p:nvPicPr>
          <p:cNvPr id="5" name="Изображение 4" descr="++++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1337" y="2463303"/>
            <a:ext cx="2313432" cy="3328416"/>
          </a:xfrm>
          <a:prstGeom prst="rect">
            <a:avLst/>
          </a:prstGeom>
        </p:spPr>
      </p:pic>
      <p:pic>
        <p:nvPicPr>
          <p:cNvPr id="6" name="Изображение 5" descr="++++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6630" y="1344819"/>
            <a:ext cx="2313432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62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Изображение 1" descr="++++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508248"/>
            <a:ext cx="2313432" cy="3349752"/>
          </a:xfrm>
          <a:prstGeom prst="rect">
            <a:avLst/>
          </a:prstGeom>
        </p:spPr>
      </p:pic>
      <p:pic>
        <p:nvPicPr>
          <p:cNvPr id="3" name="Изображение 2" descr="++++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1855" y="1478757"/>
            <a:ext cx="2451915" cy="3286349"/>
          </a:xfrm>
          <a:prstGeom prst="rect">
            <a:avLst/>
          </a:prstGeom>
        </p:spPr>
      </p:pic>
      <p:pic>
        <p:nvPicPr>
          <p:cNvPr id="5" name="Изображение 4" descr="++++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1337" y="2463303"/>
            <a:ext cx="2313432" cy="3328416"/>
          </a:xfrm>
          <a:prstGeom prst="rect">
            <a:avLst/>
          </a:prstGeom>
        </p:spPr>
      </p:pic>
      <p:pic>
        <p:nvPicPr>
          <p:cNvPr id="6" name="Изображение 5" descr="++++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6630" y="1344819"/>
            <a:ext cx="2313432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83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Изображение 8" descr="++++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0948" y="1061563"/>
            <a:ext cx="2313432" cy="3349752"/>
          </a:xfrm>
          <a:prstGeom prst="rect">
            <a:avLst/>
          </a:prstGeom>
        </p:spPr>
      </p:pic>
      <p:pic>
        <p:nvPicPr>
          <p:cNvPr id="2" name="Изображение 1" descr="++++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600783"/>
            <a:ext cx="2313432" cy="3160776"/>
          </a:xfrm>
          <a:prstGeom prst="rect">
            <a:avLst/>
          </a:prstGeom>
        </p:spPr>
      </p:pic>
      <p:pic>
        <p:nvPicPr>
          <p:cNvPr id="4" name="Изображение 3" descr="++++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0069" y="2781694"/>
            <a:ext cx="2542250" cy="3804204"/>
          </a:xfrm>
          <a:prstGeom prst="rect">
            <a:avLst/>
          </a:prstGeom>
        </p:spPr>
      </p:pic>
      <p:pic>
        <p:nvPicPr>
          <p:cNvPr id="10" name="Изображение 9" descr="++++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1706" y="1061562"/>
            <a:ext cx="2662496" cy="37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11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100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Жерздева Е. Н.</dc:creator>
  <cp:keywords/>
  <dc:description/>
  <cp:lastModifiedBy>Детский сад</cp:lastModifiedBy>
  <cp:revision>70</cp:revision>
  <dcterms:created xsi:type="dcterms:W3CDTF">2017-04-21T18:18:29Z</dcterms:created>
  <dcterms:modified xsi:type="dcterms:W3CDTF">2018-10-08T06:02:10Z</dcterms:modified>
  <cp:category/>
</cp:coreProperties>
</file>