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71" r:id="rId5"/>
    <p:sldId id="274" r:id="rId6"/>
    <p:sldId id="273" r:id="rId7"/>
    <p:sldId id="272" r:id="rId8"/>
    <p:sldId id="275" r:id="rId9"/>
    <p:sldId id="276" r:id="rId10"/>
    <p:sldId id="261" r:id="rId11"/>
    <p:sldId id="262" r:id="rId12"/>
    <p:sldId id="277" r:id="rId13"/>
    <p:sldId id="278" r:id="rId14"/>
    <p:sldId id="279" r:id="rId15"/>
    <p:sldId id="280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5167" autoAdjust="0"/>
  </p:normalViewPr>
  <p:slideViewPr>
    <p:cSldViewPr snapToGrid="0">
      <p:cViewPr varScale="1">
        <p:scale>
          <a:sx n="87" d="100"/>
          <a:sy n="87" d="100"/>
        </p:scale>
        <p:origin x="-72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08.10.2018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06828" y="925124"/>
            <a:ext cx="5975798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Правила поведения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в спортивном зале ДОУ </a:t>
            </a:r>
          </a:p>
          <a:p>
            <a:pPr algn="ctr"/>
            <a:r>
              <a:rPr lang="ru-RU" sz="28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для детей </a:t>
            </a:r>
          </a:p>
          <a:p>
            <a:endParaRPr lang="ru-RU" sz="48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Подготовила </a:t>
            </a:r>
          </a:p>
          <a:p>
            <a:pPr algn="r"/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Жерздева</a:t>
            </a:r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Е. Н.</a:t>
            </a:r>
            <a:endParaRPr lang="ru-RU" sz="16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r"/>
            <a:r>
              <a:rPr lang="ru-RU" sz="1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Инструктор по физической культуре</a:t>
            </a:r>
          </a:p>
          <a:p>
            <a:pPr algn="r"/>
            <a:r>
              <a:rPr lang="ru-RU" sz="1600" b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endParaRPr lang="ru-RU" sz="16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304762" y="834762"/>
            <a:ext cx="6839238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Правила обращения с мячом в зале:</a:t>
            </a:r>
          </a:p>
          <a:p>
            <a:pPr algn="ctr"/>
            <a:endParaRPr lang="ru-RU" sz="3200" b="1" dirty="0" smtClean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Чётко выполнять указания воспитателя при выполнении упражнений и заданий</a:t>
            </a:r>
          </a:p>
          <a:p>
            <a:pPr algn="ctr"/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При выполнении заданий действовать по команде</a:t>
            </a: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 бросать мяч в окна и об потолок</a:t>
            </a:r>
          </a:p>
          <a:p>
            <a:pPr algn="ctr">
              <a:buFontTx/>
              <a:buChar char="-"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При броске и передаче мяча не целиться в голову, шею, живот</a:t>
            </a:r>
          </a:p>
          <a:p>
            <a:pPr algn="ctr">
              <a:buFontTx/>
              <a:buChar char="-"/>
            </a:pPr>
            <a:endParaRPr lang="ru-RU" sz="24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 толкать друг друга и не отбирать мяч</a:t>
            </a:r>
          </a:p>
          <a:p>
            <a:pPr algn="ctr">
              <a:buFontTx/>
              <a:buChar char="-"/>
            </a:pPr>
            <a:endParaRPr lang="ru-RU" sz="2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endParaRPr lang="ru-RU" sz="2400" dirty="0" smtClean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1089897"/>
            <a:ext cx="6561786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Правила обращения с мячом на улице:</a:t>
            </a:r>
          </a:p>
          <a:p>
            <a:pPr algn="ctr"/>
            <a:endParaRPr lang="ru-RU" sz="2000" b="1" dirty="0" smtClean="0">
              <a:solidFill>
                <a:srgbClr val="00206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Чётко выполнять указания воспитателя при выполнении упражнений и заданий</a:t>
            </a:r>
          </a:p>
          <a:p>
            <a:pPr algn="ctr"/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- При выполнении заданий действовать по команде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 бросать мяч в окна, на крыши, деревья</a:t>
            </a:r>
          </a:p>
          <a:p>
            <a:pPr algn="ctr">
              <a:buFontTx/>
              <a:buChar char="-"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При броске и передаче мяча не целиться в голову, шею, живот</a:t>
            </a:r>
          </a:p>
          <a:p>
            <a:pPr algn="ctr">
              <a:buFontTx/>
              <a:buChar char="-"/>
            </a:pPr>
            <a:endParaRPr lang="ru-RU" sz="2000" b="1" dirty="0" smtClean="0">
              <a:solidFill>
                <a:srgbClr val="C0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Не толкать друг друга и не отбирать мяч</a:t>
            </a: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48422" y="474656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2510" y="262427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11883" y="0"/>
            <a:ext cx="58809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Взяв скакалки - разойдитесь, место для себя найдите!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Чтоб друг другу не мешать и скакалками не задевать! 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6" descr="http://radostville.ru/sites/default/files/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6559" y="1809122"/>
            <a:ext cx="4676948" cy="47832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48630" y="261714"/>
            <a:ext cx="658242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полосе препятствий будьте вновь внимательны: 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толкайтесь, не спешите, на всё внимательно смотрите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2" name="Picture 2" descr="http://igromirkrsk.ru/images/ex/good/5d5f900d8943f4af780cd28e8626fab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8617" y="2455819"/>
            <a:ext cx="6871063" cy="23128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71800" y="0"/>
            <a:ext cx="5295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Порядок в зале соблюдайте, места инвентаря запоминайте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0" name="Picture 2" descr="http://laoblogger.com/images/box-classroom-clipart-9.jpg"/>
          <p:cNvPicPr>
            <a:picLocks noChangeAspect="1" noChangeArrowheads="1"/>
          </p:cNvPicPr>
          <p:nvPr/>
        </p:nvPicPr>
        <p:blipFill>
          <a:blip r:embed="rId3" cstate="print"/>
          <a:srcRect b="7689"/>
          <a:stretch>
            <a:fillRect/>
          </a:stretch>
        </p:blipFill>
        <p:spPr bwMode="auto">
          <a:xfrm>
            <a:off x="2654300" y="1100683"/>
            <a:ext cx="5622379" cy="53147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989719" y="37974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65400" y="596900"/>
            <a:ext cx="5930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После зала нужно умываться, </a:t>
            </a: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повседневную одежду переодеваться.  </a:t>
            </a:r>
          </a:p>
          <a:p>
            <a:pPr algn="ctr"/>
            <a:endParaRPr lang="ru-RU" sz="4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 эти не забывайте - постоянно их выполняйте!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53057" y="2697787"/>
            <a:ext cx="72923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4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6833" y="60062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зал одни не заходите - педагога подождите!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Теремок\Downloads\2jnmxbhrb6s3ro3odakanxf3t9058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15209" y="2167002"/>
            <a:ext cx="7043040" cy="32241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74306" y="537998"/>
            <a:ext cx="57557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Физкультурой заниматься - надо в форму одеваться!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dsad85.tom.ru/sites/default/files/images/7/8/______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4449" y="1579167"/>
            <a:ext cx="4334006" cy="49583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4411" y="600629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Инструктора слушай внимательно и всё получится обязательно!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https://arhivurokov.ru/multiurok/html/2017/06/19/s_594804773dc22/650809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370" y="2290393"/>
            <a:ext cx="6763078" cy="3221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9149" y="537999"/>
            <a:ext cx="59686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Если будете озорничать - можно что-нибудь сломать:</a:t>
            </a:r>
          </a:p>
        </p:txBody>
      </p:sp>
      <p:pic>
        <p:nvPicPr>
          <p:cNvPr id="20482" name="Picture 2" descr="https://t4.ftcdn.net/jpg/00/02/09/59/500_F_2095903_r91XhMApz8ASlPZN2hMVJcdnSkGZ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0064" y="3670126"/>
            <a:ext cx="4206339" cy="2986501"/>
          </a:xfrm>
          <a:prstGeom prst="rect">
            <a:avLst/>
          </a:prstGeom>
          <a:noFill/>
        </p:spPr>
      </p:pic>
      <p:pic>
        <p:nvPicPr>
          <p:cNvPr id="20484" name="Picture 4" descr="https://im0-tub-ru.yandex.net/i?id=8d6a07192485aebdaaa0488538b5bb50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2922" y="1565753"/>
            <a:ext cx="2813463" cy="2813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24411" y="6006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74307" y="225468"/>
            <a:ext cx="57431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Можно ногу повредить или лоб себе разбить!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http://st2.depositphotos.com/2757500/5449/v/950/depositphotos_54490903-The-boy-with-a-broken-leg-in-a-ca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16899" y="2016800"/>
            <a:ext cx="2780670" cy="2780670"/>
          </a:xfrm>
          <a:prstGeom prst="rect">
            <a:avLst/>
          </a:prstGeom>
          <a:noFill/>
        </p:spPr>
      </p:pic>
      <p:pic>
        <p:nvPicPr>
          <p:cNvPr id="21508" name="Picture 4" descr="https://im0-tub-ru.yandex.net/i?id=e1bccc33ac5e3abdf64e7e86a9130459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55334" y="3498219"/>
            <a:ext cx="2705100" cy="304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49045" y="0"/>
            <a:ext cx="61314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лесенке, шесте, канате будьте очень вы внимательны! Ждите взрослого для страховки, даже если вы очень ловки!</a:t>
            </a:r>
            <a:endParaRPr lang="ru-RU" dirty="0"/>
          </a:p>
        </p:txBody>
      </p:sp>
      <p:pic>
        <p:nvPicPr>
          <p:cNvPr id="22530" name="Picture 2" descr="http://xn--i1abbnckbmcl9fb.xn--p1ai/%D1%81%D1%82%D0%B0%D1%82%D1%8C%D0%B8/410803/img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369" y="1879946"/>
            <a:ext cx="5942349" cy="37317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4827" y="187890"/>
            <a:ext cx="52671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движении друг другу не мешайте, если нужно - помогайте!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 descr="https://ds02.infourok.ru/uploads/ex/0dc1/0000e498-c584aeaf/hello_html_136d74d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80361" y="1927582"/>
            <a:ext cx="6222087" cy="3965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10844" y="487182"/>
            <a:ext cx="65824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24133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24619" y="415302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12510" y="26242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мяч аккуратно играйте и окон не разбивайте!</a:t>
            </a:r>
            <a:endParaRPr lang="ru-RU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 descr="https://ds03.infourok.ru/uploads/ex/12ce/0003cfd5-82a7d42b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4817" y="1465545"/>
            <a:ext cx="7079183" cy="39820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442</TotalTime>
  <Words>280</Words>
  <Application>Microsoft Office PowerPoint</Application>
  <PresentationFormat>Экран (4:3)</PresentationFormat>
  <Paragraphs>126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Жерздева Е. Н.</dc:creator>
  <cp:lastModifiedBy>Детский сад</cp:lastModifiedBy>
  <cp:revision>45</cp:revision>
  <dcterms:created xsi:type="dcterms:W3CDTF">2013-11-19T05:52:05Z</dcterms:created>
  <dcterms:modified xsi:type="dcterms:W3CDTF">2018-10-08T06:18:42Z</dcterms:modified>
</cp:coreProperties>
</file>