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D80884-333A-459B-B569-3F2DD1DAF93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48F51-2C0C-44C7-BB9F-7BC9DCD3D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92880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«Профессия спасатель»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20002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 воспитатель </a:t>
            </a:r>
          </a:p>
          <a:p>
            <a:pPr algn="r"/>
            <a:r>
              <a:rPr lang="ru-RU" dirty="0" smtClean="0"/>
              <a:t>первой квалификационной категории</a:t>
            </a:r>
          </a:p>
          <a:p>
            <a:pPr algn="r"/>
            <a:r>
              <a:rPr lang="ru-RU" dirty="0" smtClean="0"/>
              <a:t>МДОУ № 23</a:t>
            </a:r>
          </a:p>
          <a:p>
            <a:pPr algn="r"/>
            <a:r>
              <a:rPr lang="ru-RU" dirty="0" smtClean="0"/>
              <a:t>Ванюшина Н.Е.</a:t>
            </a:r>
            <a:endParaRPr lang="ru-RU" dirty="0"/>
          </a:p>
        </p:txBody>
      </p:sp>
      <p:pic>
        <p:nvPicPr>
          <p:cNvPr id="21506" name="Picture 2" descr="https://im0-tub-ru.yandex.net/i?id=145d889fe52e377d450edf89c5d5d3f7-l&amp;n=13"/>
          <p:cNvPicPr>
            <a:picLocks noChangeAspect="1" noChangeArrowheads="1"/>
          </p:cNvPicPr>
          <p:nvPr/>
        </p:nvPicPr>
        <p:blipFill>
          <a:blip r:embed="rId2" cstate="print"/>
          <a:srcRect l="16021" t="4545" r="18434" b="4545"/>
          <a:stretch>
            <a:fillRect/>
          </a:stretch>
        </p:blipFill>
        <p:spPr bwMode="auto">
          <a:xfrm>
            <a:off x="500034" y="428604"/>
            <a:ext cx="2000264" cy="2000264"/>
          </a:xfrm>
          <a:prstGeom prst="rect">
            <a:avLst/>
          </a:prstGeom>
          <a:noFill/>
        </p:spPr>
      </p:pic>
      <p:pic>
        <p:nvPicPr>
          <p:cNvPr id="21508" name="Picture 4" descr="http://dnepr.web2ua.com/wp-content/uploads/2016/08/17874_v_krivom_roge_spasateli_predupredili_n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214314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Предметно-развивающая среда</a:t>
            </a:r>
            <a:br>
              <a:rPr lang="ru-RU" dirty="0" smtClean="0"/>
            </a:br>
            <a:r>
              <a:rPr lang="ru-RU" dirty="0" smtClean="0"/>
              <a:t>(оформление уголков сюжетно-ролевых игр «ДПС», «МЧС»)</a:t>
            </a:r>
            <a:endParaRPr lang="ru-RU" dirty="0"/>
          </a:p>
        </p:txBody>
      </p:sp>
      <p:pic>
        <p:nvPicPr>
          <p:cNvPr id="3" name="Рисунок 2" descr="D:\фото\Восстановление-Фото-Видео\Видеокамера\10.03.2017\DSC01694.JPG"/>
          <p:cNvPicPr/>
          <p:nvPr/>
        </p:nvPicPr>
        <p:blipFill>
          <a:blip r:embed="rId2" cstate="print"/>
          <a:srcRect r="7547"/>
          <a:stretch>
            <a:fillRect/>
          </a:stretch>
        </p:blipFill>
        <p:spPr bwMode="auto">
          <a:xfrm>
            <a:off x="285720" y="2071678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\Восстановление-Фото-Видео\Видеокамера\10.03.2017\DSC01696.JPG"/>
          <p:cNvPicPr/>
          <p:nvPr/>
        </p:nvPicPr>
        <p:blipFill>
          <a:blip r:embed="rId3" cstate="print"/>
          <a:srcRect l="12515" t="11628"/>
          <a:stretch>
            <a:fillRect/>
          </a:stretch>
        </p:blipFill>
        <p:spPr bwMode="auto">
          <a:xfrm rot="5400000">
            <a:off x="4679157" y="2321711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38" y="1500188"/>
            <a:ext cx="7143799" cy="214312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старшем дошкольном возрасте особое значение для полноценного развития детей приобретает приобщение к миру взрослых людей и знакомство с их трудовой деятельностью . Работа по ранней профориентации дошкольников может быть осуществлена через совместную деятельность педагога с детьми и самостоятельную деятельность детей, которая проходит через познавательную, продуктивную и игровую деятельность.  Одним из подходов  выявления интересов ребенка и знакомства с общественно-значимыми  профессиями является использование моделей тематических  макетов. Данный подход способствует активации интереса детей к миру профессий спасателей  и успешной социализации каждого ребенка. Дети имеют недостаточное представление о профессии спасателя, которая считается одной из опасных в мире.  На примере игры с макетами ребенок познает мир профессий спасателя , содержание их  трудовой деятельности, используемом оборудовании.  Поэтому возникла идея создания проекта «Профессия спасатель».  Ведь правильный выбор профессии определяет жизненный успех ребенка.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sz="2700" b="1" i="1" dirty="0"/>
              <a:t>Цель: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Расширить и углубить  знания детей о профессиях спасателей  посредством игры  с  моделями тематических  макетов.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858180" cy="4143404"/>
          </a:xfrm>
        </p:spPr>
        <p:txBody>
          <a:bodyPr>
            <a:noAutofit/>
          </a:bodyPr>
          <a:lstStyle/>
          <a:p>
            <a:r>
              <a:rPr lang="ru-RU" sz="1600" b="1" i="1" dirty="0"/>
              <a:t>Задачи:</a:t>
            </a:r>
            <a:endParaRPr lang="ru-RU" sz="1600" dirty="0"/>
          </a:p>
          <a:p>
            <a:pPr lvl="0"/>
            <a:r>
              <a:rPr lang="ru-RU" sz="1800" dirty="0"/>
              <a:t>Формировать интерес к миру  общественно-значимых  профессий, уважение к труду взрослых.</a:t>
            </a:r>
          </a:p>
          <a:p>
            <a:pPr lvl="0"/>
            <a:r>
              <a:rPr lang="ru-RU" sz="1800" dirty="0"/>
              <a:t>Развивать творческие способности , любознательность, воображение и фантазию.</a:t>
            </a:r>
          </a:p>
          <a:p>
            <a:pPr lvl="0"/>
            <a:r>
              <a:rPr lang="ru-RU" sz="1800" dirty="0"/>
              <a:t> Привлечь дошкольников старшего возраста  к изготовлению макетов различной  профессиональной тематики.</a:t>
            </a:r>
          </a:p>
          <a:p>
            <a:pPr lvl="0"/>
            <a:r>
              <a:rPr lang="ru-RU" sz="1800" dirty="0"/>
              <a:t>Развитие навыков конструирования.</a:t>
            </a:r>
          </a:p>
          <a:p>
            <a:pPr lvl="0"/>
            <a:r>
              <a:rPr lang="ru-RU" sz="1800" dirty="0"/>
              <a:t>Развитие мелкой моторики пальцев рук.</a:t>
            </a:r>
          </a:p>
          <a:p>
            <a:pPr lvl="0"/>
            <a:r>
              <a:rPr lang="ru-RU" sz="1800" dirty="0"/>
              <a:t>Формирование у детей опыта определенных профессиональных действий и профессионального поведения  спасателей.</a:t>
            </a:r>
          </a:p>
          <a:p>
            <a:pPr lvl="0"/>
            <a:r>
              <a:rPr lang="ru-RU" sz="1800" dirty="0"/>
              <a:t> Развитие  навыков коммуникативного общения, расширение словаря по различным,  профессиональным направлениям, развитие  монологической и диалогической  речи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/>
              <a:t>Подготовительный:</a:t>
            </a:r>
            <a:endParaRPr lang="ru-RU" dirty="0"/>
          </a:p>
          <a:p>
            <a:pPr lvl="0"/>
            <a:r>
              <a:rPr lang="ru-RU" dirty="0"/>
              <a:t>Определение целей и задач проекта.</a:t>
            </a:r>
          </a:p>
          <a:p>
            <a:pPr lvl="0"/>
            <a:r>
              <a:rPr lang="ru-RU" dirty="0"/>
              <a:t>Сбор материала и информации о  профессиях МЧС, ДПС, скорой помощи , обогащение  личного опыта детей.</a:t>
            </a:r>
          </a:p>
          <a:p>
            <a:pPr lvl="0"/>
            <a:r>
              <a:rPr lang="ru-RU" dirty="0"/>
              <a:t>Подбор художественной литературы (стихи, рассказы, пословицы), плакаты, иллюстрации, фотографии.</a:t>
            </a:r>
          </a:p>
          <a:p>
            <a:pPr lvl="0"/>
            <a:r>
              <a:rPr lang="ru-RU" dirty="0"/>
              <a:t>Подготовка и сбор  материала для создания  макетов.</a:t>
            </a:r>
          </a:p>
          <a:p>
            <a:pPr lvl="0"/>
            <a:r>
              <a:rPr lang="ru-RU" dirty="0"/>
              <a:t>Вовлечение родителей в реализацию проекта.</a:t>
            </a:r>
          </a:p>
          <a:p>
            <a:pPr lvl="0"/>
            <a:r>
              <a:rPr lang="ru-RU" dirty="0"/>
              <a:t>Прогнозирование результатов.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 Оформление книжного  уголка:   « Профессия Спасатель»  (альбом,  иллюстрации, карточки загадок,  дидактические игры  «Мир профессий»,  «Собери картинку»,  художественная литература,  альбом стихов).</a:t>
            </a:r>
          </a:p>
          <a:p>
            <a:pPr lvl="0"/>
            <a:r>
              <a:rPr lang="ru-RU" dirty="0"/>
              <a:t>Экскурсии в пожарную часть МЧС, часть ДПС, полицию,  на скорую помощь.</a:t>
            </a:r>
          </a:p>
          <a:p>
            <a:pPr lvl="0"/>
            <a:r>
              <a:rPr lang="ru-RU" dirty="0"/>
              <a:t>Выставка творческих работ дошкольников «Кем я хочу стать»</a:t>
            </a:r>
          </a:p>
          <a:p>
            <a:pPr lvl="0"/>
            <a:r>
              <a:rPr lang="ru-RU" dirty="0"/>
              <a:t> Цикл бесед о профессиях спасателей.</a:t>
            </a:r>
          </a:p>
          <a:p>
            <a:pPr lvl="0"/>
            <a:r>
              <a:rPr lang="ru-RU" dirty="0"/>
              <a:t>НОД «Профессия – спасатель»</a:t>
            </a:r>
          </a:p>
          <a:p>
            <a:pPr lvl="0"/>
            <a:r>
              <a:rPr lang="ru-RU" dirty="0"/>
              <a:t>Составление фотоальбома «Профессии моей семьи»</a:t>
            </a:r>
          </a:p>
          <a:p>
            <a:pPr lvl="0"/>
            <a:r>
              <a:rPr lang="ru-RU" dirty="0"/>
              <a:t>Чтение художественной литературы В. Маяковский « Кем быть?», И.Карпова серия «Спасатель»</a:t>
            </a:r>
          </a:p>
          <a:p>
            <a:pPr lvl="0"/>
            <a:r>
              <a:rPr lang="ru-RU" dirty="0"/>
              <a:t>Физкультурный досуг «Юные спасатели»</a:t>
            </a:r>
          </a:p>
          <a:p>
            <a:pPr lvl="0"/>
            <a:r>
              <a:rPr lang="ru-RU" dirty="0"/>
              <a:t>Оформление сюжетно-ролевых игр «МЧС», «Скорая помощь», «ДПС»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Презентация макетов изготовленных совместно с родителями.</a:t>
            </a:r>
          </a:p>
          <a:p>
            <a:pPr lvl="0"/>
            <a:r>
              <a:rPr lang="ru-RU" dirty="0"/>
              <a:t>Компьютерная презентация «Спасатель – важная профессия»</a:t>
            </a:r>
          </a:p>
          <a:p>
            <a:pPr lvl="0"/>
            <a:r>
              <a:rPr lang="ru-RU" dirty="0"/>
              <a:t>Выставка детских работ «Кем я хочу стать»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 в пожарную часть</a:t>
            </a:r>
            <a:endParaRPr lang="ru-RU" dirty="0"/>
          </a:p>
        </p:txBody>
      </p:sp>
      <p:pic>
        <p:nvPicPr>
          <p:cNvPr id="4" name="fullResImage" descr="http://playground.cdn.netcor.pro/upload/photo/23-10-15/323_15_38_25_ZR6p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965121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ullResImage" descr="http://playground.cdn.netcor.pro/upload/photo/23-10-15/323_15_38_25_37ND-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193863" cy="265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сотрудниками ДПС</a:t>
            </a:r>
            <a:endParaRPr lang="ru-RU" dirty="0"/>
          </a:p>
        </p:txBody>
      </p:sp>
      <p:pic>
        <p:nvPicPr>
          <p:cNvPr id="4" name="Содержимое 3" descr="http://playground.cdn.netcor.pro/upload/photo/19-08-15/323_12_07_53_fEno-3.jpg"/>
          <p:cNvPicPr>
            <a:picLocks noGrp="1"/>
          </p:cNvPicPr>
          <p:nvPr>
            <p:ph idx="1"/>
          </p:nvPr>
        </p:nvPicPr>
        <p:blipFill>
          <a:blip r:embed="rId2"/>
          <a:srcRect r="-114" b="10513"/>
          <a:stretch>
            <a:fillRect/>
          </a:stretch>
        </p:blipFill>
        <p:spPr bwMode="auto">
          <a:xfrm>
            <a:off x="428596" y="1428736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ground.cdn.netcor.pro/upload/photo/19-08-15/323_12_11_53_aLni-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1845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ground.cdn.netcor.pro/upload/photo/19-08-15/323_12_11_53_R8DZ-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29066"/>
            <a:ext cx="3429024" cy="265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макетов в сюжетно-ролевых играх</a:t>
            </a:r>
            <a:endParaRPr lang="ru-RU" dirty="0"/>
          </a:p>
        </p:txBody>
      </p:sp>
      <p:pic>
        <p:nvPicPr>
          <p:cNvPr id="1026" name="Picture 2" descr="G:\DCIM\101MSDCF\DSC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500462" cy="2286016"/>
          </a:xfrm>
          <a:prstGeom prst="rect">
            <a:avLst/>
          </a:prstGeom>
          <a:noFill/>
        </p:spPr>
      </p:pic>
      <p:pic>
        <p:nvPicPr>
          <p:cNvPr id="1028" name="Picture 4" descr="G:\DCIM\101MSDCF\DSC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3357586" cy="2286016"/>
          </a:xfrm>
          <a:prstGeom prst="rect">
            <a:avLst/>
          </a:prstGeom>
          <a:noFill/>
        </p:spPr>
      </p:pic>
      <p:pic>
        <p:nvPicPr>
          <p:cNvPr id="6" name="Рисунок 5" descr="D:\фото\Восстановление-Фото-Видео\Видеокамера\10.03.2017\DSC016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3429024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Восстановление-Фото-Видео\Видеокамера\10.03.2017\DSC016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1481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454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Проект «Профессия спасатель»</vt:lpstr>
      <vt:lpstr>Актуальность</vt:lpstr>
      <vt:lpstr>Цель:  Расширить и углубить  знания детей о профессиях спасателей  посредством игры  с  моделями тематических  макетов. </vt:lpstr>
      <vt:lpstr>Этапы реализации проекта</vt:lpstr>
      <vt:lpstr>Основной этап</vt:lpstr>
      <vt:lpstr>Заключительный этап</vt:lpstr>
      <vt:lpstr>Реализация проекта</vt:lpstr>
      <vt:lpstr>Встреча с сотрудниками ДПС</vt:lpstr>
      <vt:lpstr>Использование макетов в сюжетно-ролевых играх</vt:lpstr>
      <vt:lpstr>Предметно-развивающая среда (оформление уголков сюжетно-ролевых игр «ДПС», «МЧС»)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Ванюшина  Н. Е.</dc:title>
  <dc:creator>Пользователь</dc:creator>
  <cp:lastModifiedBy>Пользователь</cp:lastModifiedBy>
  <cp:revision>8</cp:revision>
  <dcterms:created xsi:type="dcterms:W3CDTF">2017-02-24T10:34:05Z</dcterms:created>
  <dcterms:modified xsi:type="dcterms:W3CDTF">2017-03-12T06:30:50Z</dcterms:modified>
</cp:coreProperties>
</file>