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9090F-0DCE-4766-A0E0-2689C6376313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1DDB7-817B-41CF-A9D2-10B161D54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9090F-0DCE-4766-A0E0-2689C6376313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1DDB7-817B-41CF-A9D2-10B161D54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9090F-0DCE-4766-A0E0-2689C6376313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1DDB7-817B-41CF-A9D2-10B161D54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9090F-0DCE-4766-A0E0-2689C6376313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1DDB7-817B-41CF-A9D2-10B161D54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9090F-0DCE-4766-A0E0-2689C6376313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1DDB7-817B-41CF-A9D2-10B161D54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9090F-0DCE-4766-A0E0-2689C6376313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1DDB7-817B-41CF-A9D2-10B161D54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9090F-0DCE-4766-A0E0-2689C6376313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1DDB7-817B-41CF-A9D2-10B161D54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9090F-0DCE-4766-A0E0-2689C6376313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1DDB7-817B-41CF-A9D2-10B161D54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9090F-0DCE-4766-A0E0-2689C6376313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1DDB7-817B-41CF-A9D2-10B161D54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9090F-0DCE-4766-A0E0-2689C6376313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1DDB7-817B-41CF-A9D2-10B161D54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9090F-0DCE-4766-A0E0-2689C6376313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1DDB7-817B-41CF-A9D2-10B161D54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DF9090F-0DCE-4766-A0E0-2689C6376313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811DDB7-817B-41CF-A9D2-10B161D54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cs typeface="Aharoni" pitchFamily="2" charset="-79"/>
              </a:rPr>
              <a:t>Презентация к занятию по краеведению </a:t>
            </a:r>
            <a:br>
              <a:rPr lang="ru-RU" b="1" dirty="0" smtClean="0">
                <a:solidFill>
                  <a:srgbClr val="C00000"/>
                </a:solidFill>
                <a:cs typeface="Aharoni" pitchFamily="2" charset="-79"/>
              </a:rPr>
            </a:br>
            <a:r>
              <a:rPr lang="ru-RU" b="1" dirty="0" smtClean="0">
                <a:solidFill>
                  <a:srgbClr val="C00000"/>
                </a:solidFill>
                <a:cs typeface="Aharoni" pitchFamily="2" charset="-79"/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  <a:cs typeface="Aharoni" pitchFamily="2" charset="-79"/>
              </a:rPr>
              <a:t>Белевские</a:t>
            </a:r>
            <a:r>
              <a:rPr lang="ru-RU" b="1" dirty="0" smtClean="0">
                <a:solidFill>
                  <a:srgbClr val="C00000"/>
                </a:solidFill>
                <a:cs typeface="Aharoni" pitchFamily="2" charset="-79"/>
              </a:rPr>
              <a:t> кружева»</a:t>
            </a:r>
            <a:endParaRPr lang="ru-RU" b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Выполнила: Болдырева О.А.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c0c3437bfa4a9fff789af6d35f48537--point-lace-bobbin-la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7984" cy="3815891"/>
          </a:xfrm>
        </p:spPr>
      </p:pic>
      <p:pic>
        <p:nvPicPr>
          <p:cNvPr id="5" name="Рисунок 4" descr="0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429000"/>
            <a:ext cx="4528381" cy="3689647"/>
          </a:xfrm>
          <a:prstGeom prst="rect">
            <a:avLst/>
          </a:prstGeom>
        </p:spPr>
      </p:pic>
      <p:pic>
        <p:nvPicPr>
          <p:cNvPr id="6" name="Рисунок 5" descr="kirk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0"/>
            <a:ext cx="4499992" cy="3429000"/>
          </a:xfrm>
          <a:prstGeom prst="rect">
            <a:avLst/>
          </a:prstGeom>
        </p:spPr>
      </p:pic>
      <p:pic>
        <p:nvPicPr>
          <p:cNvPr id="7" name="Рисунок 6" descr="th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73016"/>
            <a:ext cx="4415785" cy="3564537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0939778_koklyush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5" y="476672"/>
            <a:ext cx="8856984" cy="6192688"/>
          </a:xfrm>
        </p:spPr>
      </p:pic>
    </p:spTree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0805145047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8820472" cy="6624736"/>
          </a:xfrm>
        </p:spPr>
      </p:pic>
    </p:spTree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080514504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3275856" cy="4536504"/>
          </a:xfrm>
        </p:spPr>
      </p:pic>
      <p:pic>
        <p:nvPicPr>
          <p:cNvPr id="5" name="Рисунок 4" descr="15080514504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4404" y="836712"/>
            <a:ext cx="5629596" cy="4536504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24936" cy="6408712"/>
          </a:xfrm>
        </p:spPr>
      </p:pic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h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4752"/>
            <a:ext cx="8820472" cy="63426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25344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0"/>
            <a:ext cx="8964488" cy="666936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892480" cy="6408712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4b288c164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568952" cy="6597352"/>
          </a:xfrm>
        </p:spPr>
      </p:pic>
    </p:spTree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f8859a30a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332656"/>
            <a:ext cx="6912768" cy="6264696"/>
          </a:xfrm>
        </p:spPr>
      </p:pic>
    </p:spTree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188640"/>
            <a:ext cx="8784975" cy="6480720"/>
          </a:xfrm>
        </p:spPr>
      </p:pic>
    </p:spTree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7_0_16739e_e4de22a0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60648"/>
            <a:ext cx="5904656" cy="6336704"/>
          </a:xfrm>
        </p:spPr>
      </p:pic>
    </p:spTree>
  </p:cSld>
  <p:clrMapOvr>
    <a:masterClrMapping/>
  </p:clrMapOvr>
  <p:transition>
    <p:strips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</TotalTime>
  <Words>10</Words>
  <Application>Microsoft Office PowerPoint</Application>
  <PresentationFormat>Экран (4:3)</PresentationFormat>
  <Paragraphs>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Презентация к занятию по краеведению  «Белевские кружева»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 ЦСКА</dc:creator>
  <cp:lastModifiedBy>Детский сад</cp:lastModifiedBy>
  <cp:revision>7</cp:revision>
  <dcterms:created xsi:type="dcterms:W3CDTF">2019-01-10T19:34:27Z</dcterms:created>
  <dcterms:modified xsi:type="dcterms:W3CDTF">2019-08-15T12:25:43Z</dcterms:modified>
</cp:coreProperties>
</file>