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5" autoAdjust="0"/>
  </p:normalViewPr>
  <p:slideViewPr>
    <p:cSldViewPr>
      <p:cViewPr varScale="1">
        <p:scale>
          <a:sx n="89" d="100"/>
          <a:sy n="89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7689CA-BC5C-4B66-9EB5-C95D848AC40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5FF41-20B9-4F60-9C15-63832D74E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2768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«В гостях у бабушки  в деревне»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презентация к НОД в старшей группе)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БолдыреваО.А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zvieri-domashniie_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568863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751024" cy="6563268"/>
          </a:xfrm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_0ef5302550dc7c822da0ed854cfcf33b_14175807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8690" cy="3024337"/>
          </a:xfrm>
        </p:spPr>
      </p:pic>
      <p:pic>
        <p:nvPicPr>
          <p:cNvPr id="5" name="Рисунок 4" descr="102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3373924" cy="2520280"/>
          </a:xfrm>
          <a:prstGeom prst="rect">
            <a:avLst/>
          </a:prstGeom>
        </p:spPr>
      </p:pic>
      <p:pic>
        <p:nvPicPr>
          <p:cNvPr id="6" name="Рисунок 5" descr="depositphotos_1615334-stock-photo-pigs-head-on-a-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180" y="3501008"/>
            <a:ext cx="4641820" cy="3090009"/>
          </a:xfrm>
          <a:prstGeom prst="rect">
            <a:avLst/>
          </a:prstGeom>
        </p:spPr>
      </p:pic>
      <p:pic>
        <p:nvPicPr>
          <p:cNvPr id="7" name="Рисунок 6" descr="bcc6fc4b0004dfa43d1c9c721f7f1d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03938"/>
            <a:ext cx="4283968" cy="282811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156684"/>
          </a:xfrm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307767" cy="6230825"/>
          </a:xfrm>
        </p:spPr>
      </p:pic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5910321-stock-illustration-dog-bone-vector-illust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992888" cy="6336704"/>
          </a:xfrm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sto mult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892480" cy="6669360"/>
          </a:xfrm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992816_2482408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84976" cy="6336704"/>
          </a:xfrm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w-on-milk-carton-and-a-glass-of-royalty-free-stock-image--3423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962400" cy="4824536"/>
          </a:xfrm>
        </p:spPr>
      </p:pic>
      <p:pic>
        <p:nvPicPr>
          <p:cNvPr id="5" name="Рисунок 4" descr="moloko_v_tarelke_1_05185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59" y="1897550"/>
            <a:ext cx="4737373" cy="456612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7150ce57c045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352928" cy="5904656"/>
          </a:xfrm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urica-s-cyplyatami-6-640x6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9"/>
            <a:ext cx="8136904" cy="6408712"/>
          </a:xfrm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labgi0l12387023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3130"/>
            <a:ext cx="8212891" cy="6262329"/>
          </a:xfrm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in_211791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696944" cy="6386865"/>
          </a:xfrm>
        </p:spPr>
      </p:pic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75e516db36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5815" y="1447800"/>
            <a:ext cx="7109569" cy="4572000"/>
          </a:xfrm>
        </p:spPr>
      </p:pic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3160126_large_kto_chto_est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08712"/>
          </a:xfrm>
        </p:spPr>
      </p:pic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87005708-stock-illustration-cartoon-cow-in-farm-col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6"/>
            <a:ext cx="9144000" cy="6501858"/>
          </a:xfrm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457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5531" y="1447800"/>
            <a:ext cx="6870138" cy="4572000"/>
          </a:xfrm>
        </p:spPr>
      </p:pic>
      <p:pic>
        <p:nvPicPr>
          <p:cNvPr id="5" name="Рисунок 4" descr="Hay_C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744416" cy="338437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571797" cy="6428848"/>
          </a:xfrm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95992" cy="6521994"/>
          </a:xfrm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7781" cy="6320836"/>
          </a:xfrm>
        </p:spPr>
      </p:pic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-1-1024x6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40024" y="2694432"/>
            <a:ext cx="3121152" cy="2078736"/>
          </a:xfrm>
        </p:spPr>
      </p:pic>
      <p:pic>
        <p:nvPicPr>
          <p:cNvPr id="5" name="Рисунок 4" descr="Australian-Feed-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032448" cy="4032448"/>
          </a:xfrm>
          <a:prstGeom prst="rect">
            <a:avLst/>
          </a:prstGeom>
        </p:spPr>
      </p:pic>
      <p:pic>
        <p:nvPicPr>
          <p:cNvPr id="6" name="Рисунок 5" descr="14575e516db3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836712"/>
            <a:ext cx="4704638" cy="30254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64896" cy="6048672"/>
          </a:xfrm>
        </p:spPr>
      </p:pic>
    </p:spTree>
  </p:cSld>
  <p:clrMapOvr>
    <a:masterClrMapping/>
  </p:clrMapOvr>
  <p:transition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8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«В гостях у бабушки  в деревне» (презентация к НОД в старшей группе) Подготовила: БолдыреваО.А.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бабушке в деревне»</dc:title>
  <dc:creator>Алёна ЦСКА</dc:creator>
  <cp:lastModifiedBy>Детский сад</cp:lastModifiedBy>
  <cp:revision>6</cp:revision>
  <dcterms:created xsi:type="dcterms:W3CDTF">2018-10-07T16:51:49Z</dcterms:created>
  <dcterms:modified xsi:type="dcterms:W3CDTF">2019-08-15T12:26:21Z</dcterms:modified>
</cp:coreProperties>
</file>