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58" r:id="rId4"/>
    <p:sldId id="261" r:id="rId5"/>
    <p:sldId id="262" r:id="rId6"/>
    <p:sldId id="264" r:id="rId7"/>
    <p:sldId id="267" r:id="rId8"/>
    <p:sldId id="266" r:id="rId9"/>
    <p:sldId id="268" r:id="rId10"/>
    <p:sldId id="269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C404659-3830-4616-BF03-44CFFE84225B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064E08-344C-44BD-B4AF-251AFCF50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248472"/>
          </a:xfrm>
        </p:spPr>
        <p:txBody>
          <a:bodyPr/>
          <a:lstStyle/>
          <a:p>
            <a:r>
              <a:rPr lang="ru-RU" sz="4000" dirty="0" smtClean="0"/>
              <a:t>Презентация к познавательному занятию «В стране мороженого»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Выполнила: Болдырева О.А.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9"/>
            <a:ext cx="8229600" cy="244827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            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Пломбир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Lenovo3\Desktop\icecreamplombir-stk1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762500" cy="5357826"/>
          </a:xfrm>
          <a:prstGeom prst="rect">
            <a:avLst/>
          </a:prstGeom>
          <a:noFill/>
        </p:spPr>
      </p:pic>
      <p:pic>
        <p:nvPicPr>
          <p:cNvPr id="13315" name="Picture 3" descr="C:\Users\Lenovo3\Desktop\vanilla_ice_c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157" y="1500174"/>
            <a:ext cx="4423843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enovo3\Desktop\Мороженое\виды-морожен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53647a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9"/>
            <a:ext cx="9144000" cy="684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Мороженое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ovo3\Desktop\Мороженое\0dcfa6a62ab43bd5d20b6ade12d6f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3\Desktop\Мороженое\ea9e8d81fa56dd9ad9d6305479a525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3\Desktop\Мороженое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enovo3\Desktop\Мороженое\6fe98339fd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32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3\Desktop\384e67e8405c73eaba933d2b278fba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Крем-брюле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Lenovo3\Desktop\krem-brule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Эскимо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enovo3\Desktop\AmoQfOKsz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Фруктовый лед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Lenovo3\Desktop\Мороженое\kak_delayut_morozhe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51</TotalTime>
  <Words>16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Тема9</vt:lpstr>
      <vt:lpstr>Презентация к познавательному занятию «В стране мороженого»   Выполнила: Болдырева О.А.</vt:lpstr>
      <vt:lpstr>Мороженое</vt:lpstr>
      <vt:lpstr>Слайд 3</vt:lpstr>
      <vt:lpstr>Слайд 4</vt:lpstr>
      <vt:lpstr>Слайд 5</vt:lpstr>
      <vt:lpstr>Слайд 6</vt:lpstr>
      <vt:lpstr>Крем-брюле</vt:lpstr>
      <vt:lpstr>Эскимо</vt:lpstr>
      <vt:lpstr>Фруктовый лед</vt:lpstr>
      <vt:lpstr>Пломбир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Мороженое</dc:title>
  <dc:creator>Lenovo3</dc:creator>
  <cp:lastModifiedBy>Алёна ЦСКА</cp:lastModifiedBy>
  <cp:revision>7</cp:revision>
  <dcterms:created xsi:type="dcterms:W3CDTF">2017-03-05T08:50:15Z</dcterms:created>
  <dcterms:modified xsi:type="dcterms:W3CDTF">2019-08-11T09:29:32Z</dcterms:modified>
</cp:coreProperties>
</file>