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F1BA-92B9-44B3-8535-33E805583232}" type="datetimeFigureOut">
              <a:rPr lang="ru-RU" smtClean="0"/>
              <a:pPr/>
              <a:t>11.08.2019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4CCCA3-6E11-4F6A-8A06-213C2E4C53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F1BA-92B9-44B3-8535-33E805583232}" type="datetimeFigureOut">
              <a:rPr lang="ru-RU" smtClean="0"/>
              <a:pPr/>
              <a:t>11.08.2019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CCA3-6E11-4F6A-8A06-213C2E4C53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4CCCA3-6E11-4F6A-8A06-213C2E4C53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F1BA-92B9-44B3-8535-33E805583232}" type="datetimeFigureOut">
              <a:rPr lang="ru-RU" smtClean="0"/>
              <a:pPr/>
              <a:t>11.08.2019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F1BA-92B9-44B3-8535-33E805583232}" type="datetimeFigureOut">
              <a:rPr lang="ru-RU" smtClean="0"/>
              <a:pPr/>
              <a:t>11.08.2019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4CCCA3-6E11-4F6A-8A06-213C2E4C53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F1BA-92B9-44B3-8535-33E805583232}" type="datetimeFigureOut">
              <a:rPr lang="ru-RU" smtClean="0"/>
              <a:pPr/>
              <a:t>11.08.2019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4CCCA3-6E11-4F6A-8A06-213C2E4C53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DAF1BA-92B9-44B3-8535-33E805583232}" type="datetimeFigureOut">
              <a:rPr lang="ru-RU" smtClean="0"/>
              <a:pPr/>
              <a:t>11.08.2019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CCCA3-6E11-4F6A-8A06-213C2E4C53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F1BA-92B9-44B3-8535-33E805583232}" type="datetimeFigureOut">
              <a:rPr lang="ru-RU" smtClean="0"/>
              <a:pPr/>
              <a:t>11.08.2019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4CCCA3-6E11-4F6A-8A06-213C2E4C53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F1BA-92B9-44B3-8535-33E805583232}" type="datetimeFigureOut">
              <a:rPr lang="ru-RU" smtClean="0"/>
              <a:pPr/>
              <a:t>11.08.2019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4CCCA3-6E11-4F6A-8A06-213C2E4C53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F1BA-92B9-44B3-8535-33E805583232}" type="datetimeFigureOut">
              <a:rPr lang="ru-RU" smtClean="0"/>
              <a:pPr/>
              <a:t>11.08.2019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4CCCA3-6E11-4F6A-8A06-213C2E4C53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4CCCA3-6E11-4F6A-8A06-213C2E4C53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F1BA-92B9-44B3-8535-33E805583232}" type="datetimeFigureOut">
              <a:rPr lang="ru-RU" smtClean="0"/>
              <a:pPr/>
              <a:t>11.08.2019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4CCCA3-6E11-4F6A-8A06-213C2E4C53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1DAF1BA-92B9-44B3-8535-33E805583232}" type="datetimeFigureOut">
              <a:rPr lang="ru-RU" smtClean="0"/>
              <a:pPr/>
              <a:t>11.08.2019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1DAF1BA-92B9-44B3-8535-33E805583232}" type="datetimeFigureOut">
              <a:rPr lang="ru-RU" smtClean="0"/>
              <a:pPr/>
              <a:t>11.08.2019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4CCCA3-6E11-4F6A-8A06-213C2E4C53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913856"/>
          </a:xfrm>
        </p:spPr>
        <p:txBody>
          <a:bodyPr>
            <a:noAutofit/>
          </a:bodyPr>
          <a:lstStyle/>
          <a:p>
            <a:r>
              <a:rPr lang="ru-RU" sz="2400" dirty="0" smtClean="0"/>
              <a:t>(презентация к НОД в старшей группе)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err="1" smtClean="0"/>
              <a:t>Подготовила:воспитатель</a:t>
            </a:r>
            <a:endParaRPr lang="ru-RU" sz="2400" dirty="0" smtClean="0"/>
          </a:p>
          <a:p>
            <a:r>
              <a:rPr lang="ru-RU" sz="2400" dirty="0" smtClean="0"/>
              <a:t> Болдырева О.А.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</a:rPr>
              <a:t>Гласный звук У, </a:t>
            </a:r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</a:rPr>
              <a:t>буква  </a:t>
            </a:r>
            <a:r>
              <a:rPr lang="ru-RU" sz="6000" b="1" dirty="0" err="1" smtClean="0">
                <a:solidFill>
                  <a:schemeClr val="accent4">
                    <a:lumMod val="75000"/>
                  </a:schemeClr>
                </a:solidFill>
              </a:rPr>
              <a:t>У,у</a:t>
            </a:r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ru-RU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Анализ буквы У</a:t>
            </a:r>
            <a:endParaRPr lang="ru-RU" sz="6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Буква У – два длинных ушка.</a:t>
            </a:r>
          </a:p>
          <a:p>
            <a:r>
              <a:rPr lang="ru-RU" dirty="0" smtClean="0"/>
              <a:t>Или: У дубочка два сучочка.</a:t>
            </a:r>
            <a:endParaRPr lang="ru-RU" dirty="0"/>
          </a:p>
        </p:txBody>
      </p:sp>
      <p:pic>
        <p:nvPicPr>
          <p:cNvPr id="4" name="Рисунок 3" descr="img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776364"/>
            <a:ext cx="7620000" cy="408163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err="1" smtClean="0">
                <a:solidFill>
                  <a:srgbClr val="FF0000"/>
                </a:solidFill>
              </a:rPr>
              <a:t>Физкульминутка</a:t>
            </a:r>
            <a:r>
              <a:rPr lang="ru-RU" sz="6000" b="1" dirty="0" smtClean="0">
                <a:solidFill>
                  <a:srgbClr val="FF0000"/>
                </a:solidFill>
              </a:rPr>
              <a:t>: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Рот пошире открываем.</a:t>
            </a:r>
          </a:p>
          <a:p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Руки кверху поднимаем.</a:t>
            </a:r>
          </a:p>
          <a:p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Губы трубочкой вперед.</a:t>
            </a:r>
          </a:p>
          <a:p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</a:rPr>
              <a:t>И руки вперед.</a:t>
            </a:r>
            <a:endParaRPr lang="ru-RU" sz="4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chemeClr val="accent5">
                    <a:lumMod val="75000"/>
                  </a:schemeClr>
                </a:solidFill>
              </a:rPr>
              <a:t>Анализ звука У</a:t>
            </a:r>
            <a:endParaRPr lang="ru-RU" sz="6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img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05744" y="1527175"/>
            <a:ext cx="6096000" cy="4572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</a:rPr>
              <a:t>Отгадайте загадку:</a:t>
            </a:r>
            <a:endParaRPr lang="ru-RU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(7)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2664" y="1556792"/>
            <a:ext cx="8235760" cy="530120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898596_stock-photo-cartoon-mallard-duck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404664"/>
            <a:ext cx="8943602" cy="573615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</a:rPr>
              <a:t>Отгадайте загадку:</a:t>
            </a:r>
            <a:endParaRPr lang="ru-RU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slide_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340768"/>
            <a:ext cx="7344816" cy="481399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vetton_ru_watermelon-4-7733x515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0992" y="476672"/>
            <a:ext cx="9073008" cy="604867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</a:rPr>
              <a:t>Отгадайте загадку:</a:t>
            </a:r>
            <a:endParaRPr lang="ru-RU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01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05744" y="1527175"/>
            <a:ext cx="6096000" cy="4572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34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-424347" y="548680"/>
            <a:ext cx="9915524" cy="557748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4">
                    <a:lumMod val="75000"/>
                  </a:schemeClr>
                </a:solidFill>
              </a:rPr>
              <a:t>Игра «НАЗОВИ СЛОВО»</a:t>
            </a:r>
            <a:endParaRPr lang="ru-RU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56</TotalTime>
  <Words>72</Words>
  <Application>Microsoft Office PowerPoint</Application>
  <PresentationFormat>Экран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Официальная</vt:lpstr>
      <vt:lpstr>Гласный звук У, буква  У,у.</vt:lpstr>
      <vt:lpstr>Анализ звука У</vt:lpstr>
      <vt:lpstr>Отгадайте загадку:</vt:lpstr>
      <vt:lpstr>Слайд 4</vt:lpstr>
      <vt:lpstr>Отгадайте загадку:</vt:lpstr>
      <vt:lpstr>Слайд 6</vt:lpstr>
      <vt:lpstr>Отгадайте загадку:</vt:lpstr>
      <vt:lpstr>Слайд 8</vt:lpstr>
      <vt:lpstr>Игра «НАЗОВИ СЛОВО»</vt:lpstr>
      <vt:lpstr>Анализ буквы У</vt:lpstr>
      <vt:lpstr>Физкульминутка: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Гласный звук У, букваУ,у.</dc:title>
  <dc:creator>Алёна ЦСКА</dc:creator>
  <cp:lastModifiedBy>Алёна ЦСКА</cp:lastModifiedBy>
  <cp:revision>7</cp:revision>
  <dcterms:created xsi:type="dcterms:W3CDTF">2018-09-12T19:31:50Z</dcterms:created>
  <dcterms:modified xsi:type="dcterms:W3CDTF">2019-08-11T15:10:31Z</dcterms:modified>
</cp:coreProperties>
</file>