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315" autoAdjust="0"/>
  </p:normalViewPr>
  <p:slideViewPr>
    <p:cSldViewPr>
      <p:cViewPr varScale="1">
        <p:scale>
          <a:sx n="56" d="100"/>
          <a:sy n="5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523-4A38-4237-BDF3-DE525E5EF618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EA6A60-9ED2-4355-B4DA-B82F71CA5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523-4A38-4237-BDF3-DE525E5EF618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6A60-9ED2-4355-B4DA-B82F71CA5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523-4A38-4237-BDF3-DE525E5EF618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6A60-9ED2-4355-B4DA-B82F71CA5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523-4A38-4237-BDF3-DE525E5EF618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EA6A60-9ED2-4355-B4DA-B82F71CA5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523-4A38-4237-BDF3-DE525E5EF618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6A60-9ED2-4355-B4DA-B82F71CA55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523-4A38-4237-BDF3-DE525E5EF618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6A60-9ED2-4355-B4DA-B82F71CA5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523-4A38-4237-BDF3-DE525E5EF618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EA6A60-9ED2-4355-B4DA-B82F71CA55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523-4A38-4237-BDF3-DE525E5EF618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6A60-9ED2-4355-B4DA-B82F71CA5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523-4A38-4237-BDF3-DE525E5EF618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6A60-9ED2-4355-B4DA-B82F71CA5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523-4A38-4237-BDF3-DE525E5EF618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6A60-9ED2-4355-B4DA-B82F71CA5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523-4A38-4237-BDF3-DE525E5EF618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6A60-9ED2-4355-B4DA-B82F71CA55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C9C523-4A38-4237-BDF3-DE525E5EF618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EA6A60-9ED2-4355-B4DA-B82F71CA55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enovo\Desktop\&#1063;&#1091;&#1076;&#1072;&#1088;&#1080;&#1082;&#1080;%20-%20&#1057;&#1072;&#1084;&#1086;&#1083;&#1077;&#1090;%20(%20&#1076;&#1077;&#1090;&#1089;&#1082;&#1072;&#1103;%20&#1079;&#1072;&#1088;&#1103;&#1076;&#1082;&#1072;,%20&#1092;&#1080;&#1079;&#1084;&#1080;&#1085;&#1091;&#1090;&#1082;&#1072;%20)%20-%20&#1044;&#1077;&#1090;&#1089;&#1082;&#1080;&#1077;%20&#1087;&#1077;&#1089;&#1085;&#1080;.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Выполнила: Болдырева О.А.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628800"/>
            <a:ext cx="8458200" cy="1584176"/>
          </a:xfrm>
        </p:spPr>
        <p:txBody>
          <a:bodyPr>
            <a:normAutofit fontScale="25000" lnSpcReduction="20000"/>
          </a:bodyPr>
          <a:lstStyle/>
          <a:p>
            <a:r>
              <a:rPr lang="ru-RU" sz="21600" b="1" i="1" u="sng" dirty="0" smtClean="0">
                <a:solidFill>
                  <a:srgbClr val="00B050"/>
                </a:solidFill>
              </a:rPr>
              <a:t>Презентация итогового интегрированного занятия в старшей группе «Б»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292496" cy="3284984"/>
          </a:xfrm>
        </p:spPr>
      </p:pic>
      <p:pic>
        <p:nvPicPr>
          <p:cNvPr id="5" name="Рисунок 4" descr="8ff429b6c8865025a8b3f27535aafab3--image-clipart-preschool-craf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3016"/>
            <a:ext cx="3882752" cy="3284984"/>
          </a:xfrm>
          <a:prstGeom prst="rect">
            <a:avLst/>
          </a:prstGeom>
        </p:spPr>
      </p:pic>
      <p:pic>
        <p:nvPicPr>
          <p:cNvPr id="6" name="Рисунок 5" descr="hello_html_5971d1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0"/>
            <a:ext cx="4085257" cy="3356992"/>
          </a:xfrm>
          <a:prstGeom prst="rect">
            <a:avLst/>
          </a:prstGeom>
        </p:spPr>
      </p:pic>
      <p:pic>
        <p:nvPicPr>
          <p:cNvPr id="7" name="Рисунок 6" descr="32161_html_m37e02f3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3356992"/>
            <a:ext cx="4932040" cy="350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7-155_4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80521" cy="3413291"/>
          </a:xfrm>
        </p:spPr>
      </p:pic>
      <p:pic>
        <p:nvPicPr>
          <p:cNvPr id="5" name="Рисунок 4" descr="41858.9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1" y="188640"/>
            <a:ext cx="4211959" cy="3501008"/>
          </a:xfrm>
          <a:prstGeom prst="rect">
            <a:avLst/>
          </a:prstGeom>
        </p:spPr>
      </p:pic>
      <p:pic>
        <p:nvPicPr>
          <p:cNvPr id="6" name="Рисунок 5" descr="432711_7982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89998"/>
            <a:ext cx="4788024" cy="3268002"/>
          </a:xfrm>
          <a:prstGeom prst="rect">
            <a:avLst/>
          </a:prstGeom>
        </p:spPr>
      </p:pic>
      <p:pic>
        <p:nvPicPr>
          <p:cNvPr id="7" name="Рисунок 6" descr="2004396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67536" y="3789040"/>
            <a:ext cx="4176464" cy="306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0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4248472" cy="2867149"/>
          </a:xfrm>
        </p:spPr>
      </p:pic>
      <p:pic>
        <p:nvPicPr>
          <p:cNvPr id="5" name="Рисунок 4" descr="CL-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88640"/>
            <a:ext cx="4211960" cy="2880320"/>
          </a:xfrm>
          <a:prstGeom prst="rect">
            <a:avLst/>
          </a:prstGeom>
        </p:spPr>
      </p:pic>
      <p:pic>
        <p:nvPicPr>
          <p:cNvPr id="6" name="Рисунок 5" descr="s1200 (2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861048"/>
            <a:ext cx="3657607" cy="2376264"/>
          </a:xfrm>
          <a:prstGeom prst="rect">
            <a:avLst/>
          </a:prstGeom>
        </p:spPr>
      </p:pic>
      <p:pic>
        <p:nvPicPr>
          <p:cNvPr id="7" name="Рисунок 6" descr="280d6039bd7ae58b07c5abe1042503d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80133" y="3429000"/>
            <a:ext cx="4763867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Задание на звуковую культуру речи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6"/>
            <a:ext cx="7715200" cy="3011165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Из чего состоят слова?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Из чего состоят слоги?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На какие две групп делятся звуки?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    Дидактическая игра «Посчитай слоги»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unna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8136904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  <a:r>
              <a:rPr lang="ru-RU" dirty="0" smtClean="0">
                <a:solidFill>
                  <a:srgbClr val="00B050"/>
                </a:solidFill>
              </a:rPr>
              <a:t>Назовите слова со звуком «К»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9540bee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844824"/>
            <a:ext cx="4601024" cy="47551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        Назовите слова со звуком «С»</a:t>
            </a:r>
            <a:endParaRPr lang="ru-RU" dirty="0"/>
          </a:p>
        </p:txBody>
      </p:sp>
      <p:pic>
        <p:nvPicPr>
          <p:cNvPr id="5" name="Содержимое 4" descr="39755d7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484784"/>
            <a:ext cx="3844308" cy="51571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       Назовите слова со звуком «Р»</a:t>
            </a:r>
            <a:endParaRPr lang="ru-RU" dirty="0"/>
          </a:p>
        </p:txBody>
      </p:sp>
      <p:pic>
        <p:nvPicPr>
          <p:cNvPr id="4" name="Содержимое 3" descr="ef487f3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700808"/>
            <a:ext cx="375766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6453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900" b="1" dirty="0" smtClean="0">
                <a:solidFill>
                  <a:srgbClr val="7030A0"/>
                </a:solidFill>
              </a:rPr>
              <a:t>ДОМ</a:t>
            </a:r>
            <a:endParaRPr lang="ru-RU" sz="239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7416" y="3860957"/>
            <a:ext cx="5256584" cy="2997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3560" y="2060848"/>
            <a:ext cx="3960440" cy="47971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396043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700" b="1" dirty="0" smtClean="0">
                <a:solidFill>
                  <a:srgbClr val="C00000"/>
                </a:solidFill>
              </a:rPr>
              <a:t>мак</a:t>
            </a:r>
            <a:endParaRPr lang="ru-RU" sz="287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Дидактическая игра «Геометрические фигуры»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vlj6pba-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3999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8458200" cy="403244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</a:t>
            </a:r>
            <a:endParaRPr lang="ru-RU" sz="8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/>
              <a:t>      </a:t>
            </a:r>
            <a:r>
              <a:rPr lang="ru-RU" sz="8800" b="1" dirty="0" smtClean="0">
                <a:solidFill>
                  <a:srgbClr val="00B050"/>
                </a:solidFill>
              </a:rPr>
              <a:t>Спасибо </a:t>
            </a:r>
          </a:p>
          <a:p>
            <a:r>
              <a:rPr lang="ru-RU" sz="8800" b="1" dirty="0" smtClean="0">
                <a:solidFill>
                  <a:srgbClr val="00B050"/>
                </a:solidFill>
              </a:rPr>
              <a:t>           за</a:t>
            </a:r>
          </a:p>
          <a:p>
            <a:r>
              <a:rPr lang="ru-RU" sz="8800" b="1" dirty="0" smtClean="0">
                <a:solidFill>
                  <a:srgbClr val="00B050"/>
                </a:solidFill>
              </a:rPr>
              <a:t>    внимание!  </a:t>
            </a:r>
            <a:endParaRPr lang="ru-RU" sz="8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Дидактическая игра «Что где находится?»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geo-figuri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3212976"/>
            <a:ext cx="2448272" cy="1753881"/>
          </a:xfrm>
        </p:spPr>
      </p:pic>
      <p:pic>
        <p:nvPicPr>
          <p:cNvPr id="5" name="Рисунок 4" descr="223008-f8acc-62002672-m750x740-ubbd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1484784"/>
            <a:ext cx="1903272" cy="2304256"/>
          </a:xfrm>
          <a:prstGeom prst="rect">
            <a:avLst/>
          </a:prstGeom>
        </p:spPr>
      </p:pic>
      <p:pic>
        <p:nvPicPr>
          <p:cNvPr id="6" name="Рисунок 5" descr="ploskie-geo-figury-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40768"/>
            <a:ext cx="3240360" cy="2448272"/>
          </a:xfrm>
          <a:prstGeom prst="rect">
            <a:avLst/>
          </a:prstGeom>
        </p:spPr>
      </p:pic>
      <p:pic>
        <p:nvPicPr>
          <p:cNvPr id="7" name="Рисунок 6" descr="Rectangle_example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5067626"/>
            <a:ext cx="3275856" cy="1790374"/>
          </a:xfrm>
          <a:prstGeom prst="rect">
            <a:avLst/>
          </a:prstGeom>
        </p:spPr>
      </p:pic>
      <p:pic>
        <p:nvPicPr>
          <p:cNvPr id="8" name="Рисунок 7" descr="707543_851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4869160"/>
            <a:ext cx="2160239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Счет от 1 до 10</a:t>
            </a:r>
          </a:p>
          <a:p>
            <a:r>
              <a:rPr lang="ru-RU" dirty="0" smtClean="0"/>
              <a:t>Счет от 10 до 1</a:t>
            </a:r>
          </a:p>
          <a:p>
            <a:r>
              <a:rPr lang="ru-RU" dirty="0" smtClean="0"/>
              <a:t>Назовите самое маленькое число</a:t>
            </a:r>
          </a:p>
          <a:p>
            <a:r>
              <a:rPr lang="ru-RU" dirty="0" smtClean="0"/>
              <a:t>Назовите  самое большое число</a:t>
            </a:r>
          </a:p>
          <a:p>
            <a:r>
              <a:rPr lang="ru-RU" dirty="0" smtClean="0"/>
              <a:t>Какое число больше 5 на1?</a:t>
            </a:r>
          </a:p>
          <a:p>
            <a:r>
              <a:rPr lang="ru-RU" dirty="0" smtClean="0"/>
              <a:t>Какое число меньше 4 на 1?</a:t>
            </a:r>
          </a:p>
          <a:p>
            <a:r>
              <a:rPr lang="ru-RU" dirty="0" smtClean="0"/>
              <a:t>Назовите все числа, которые больше 5</a:t>
            </a:r>
          </a:p>
          <a:p>
            <a:r>
              <a:rPr lang="ru-RU" dirty="0" smtClean="0"/>
              <a:t>Назовите все числа, которые меньше5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</a:t>
            </a:r>
            <a:r>
              <a:rPr lang="ru-RU" dirty="0" smtClean="0">
                <a:solidFill>
                  <a:srgbClr val="00B050"/>
                </a:solidFill>
              </a:rPr>
              <a:t>Задание «Шифр»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0785261250e9ccae3980be85734261d9--maria-jose-math-numb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16832"/>
            <a:ext cx="1798320" cy="2304256"/>
          </a:xfrm>
        </p:spPr>
      </p:pic>
      <p:pic>
        <p:nvPicPr>
          <p:cNvPr id="5" name="Рисунок 4" descr="b942ec5cf7d62d5aee533260a60d372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916832"/>
            <a:ext cx="1802946" cy="2304255"/>
          </a:xfrm>
          <a:prstGeom prst="rect">
            <a:avLst/>
          </a:prstGeom>
        </p:spPr>
      </p:pic>
      <p:pic>
        <p:nvPicPr>
          <p:cNvPr id="6" name="Рисунок 5" descr="3e53c14c3d1c5c2a94928d6dcf36cea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988840"/>
            <a:ext cx="1630370" cy="2160240"/>
          </a:xfrm>
          <a:prstGeom prst="rect">
            <a:avLst/>
          </a:prstGeom>
        </p:spPr>
      </p:pic>
      <p:pic>
        <p:nvPicPr>
          <p:cNvPr id="7" name="Рисунок 6" descr="6096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3140968"/>
            <a:ext cx="1385296" cy="758077"/>
          </a:xfrm>
          <a:prstGeom prst="rect">
            <a:avLst/>
          </a:prstGeom>
        </p:spPr>
      </p:pic>
      <p:pic>
        <p:nvPicPr>
          <p:cNvPr id="8" name="Рисунок 7" descr="6096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0312" y="2996952"/>
            <a:ext cx="1368152" cy="913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Физминутка</a:t>
            </a:r>
            <a:endParaRPr lang="ru-RU" dirty="0"/>
          </a:p>
        </p:txBody>
      </p:sp>
      <p:pic>
        <p:nvPicPr>
          <p:cNvPr id="4" name="Чударики - Самолет ( детская зарядка, физминутка ) - Детские песни.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        Игра «Четвертый лишний»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93f164f0d418b9f76c6cd23823d64b1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3789040"/>
            <a:ext cx="2592288" cy="2880321"/>
          </a:xfrm>
        </p:spPr>
      </p:pic>
      <p:pic>
        <p:nvPicPr>
          <p:cNvPr id="5" name="Рисунок 4" descr="depositphotos_88034416-stock-illustration-cute-fox-carto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124744"/>
            <a:ext cx="2880320" cy="2736303"/>
          </a:xfrm>
          <a:prstGeom prst="rect">
            <a:avLst/>
          </a:prstGeom>
        </p:spPr>
      </p:pic>
      <p:pic>
        <p:nvPicPr>
          <p:cNvPr id="6" name="Рисунок 5" descr="114924555_large____1s__2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268760"/>
            <a:ext cx="2535463" cy="2524597"/>
          </a:xfrm>
          <a:prstGeom prst="rect">
            <a:avLst/>
          </a:prstGeom>
        </p:spPr>
      </p:pic>
      <p:pic>
        <p:nvPicPr>
          <p:cNvPr id="7" name="Рисунок 6" descr="schenok-s-osheyniko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4005065"/>
            <a:ext cx="2957061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nasekomie3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501008"/>
            <a:ext cx="4180259" cy="3068960"/>
          </a:xfrm>
        </p:spPr>
      </p:pic>
      <p:pic>
        <p:nvPicPr>
          <p:cNvPr id="5" name="Рисунок 4" descr="img_56e6619406e0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8620" y="0"/>
            <a:ext cx="4345380" cy="3240360"/>
          </a:xfrm>
          <a:prstGeom prst="rect">
            <a:avLst/>
          </a:prstGeom>
        </p:spPr>
      </p:pic>
      <p:pic>
        <p:nvPicPr>
          <p:cNvPr id="6" name="Рисунок 5" descr="s1200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429000"/>
            <a:ext cx="3945639" cy="3429000"/>
          </a:xfrm>
          <a:prstGeom prst="rect">
            <a:avLst/>
          </a:prstGeom>
        </p:spPr>
      </p:pic>
      <p:pic>
        <p:nvPicPr>
          <p:cNvPr id="7" name="Рисунок 6" descr="img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0"/>
            <a:ext cx="4344483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edf44748632e5629e75f5ad72cd1e9a--spring-tree-tree-desig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3429000"/>
            <a:ext cx="4071845" cy="3429000"/>
          </a:xfrm>
        </p:spPr>
      </p:pic>
      <p:pic>
        <p:nvPicPr>
          <p:cNvPr id="5" name="Рисунок 4" descr="dlya_detey_pro_berezu_2_250936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7" y="158000"/>
            <a:ext cx="4104456" cy="3271000"/>
          </a:xfrm>
          <a:prstGeom prst="rect">
            <a:avLst/>
          </a:prstGeom>
        </p:spPr>
      </p:pic>
      <p:pic>
        <p:nvPicPr>
          <p:cNvPr id="6" name="Рисунок 5" descr="fff7aa8e647b0b9c9831e215f3b5d9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65639"/>
            <a:ext cx="4068209" cy="3119345"/>
          </a:xfrm>
          <a:prstGeom prst="rect">
            <a:avLst/>
          </a:prstGeom>
        </p:spPr>
      </p:pic>
      <p:pic>
        <p:nvPicPr>
          <p:cNvPr id="7" name="Рисунок 6" descr="istockphoto-537814452-1024x10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573016"/>
            <a:ext cx="4104456" cy="302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464</TotalTime>
  <Words>147</Words>
  <Application>Microsoft Office PowerPoint</Application>
  <PresentationFormat>Экран (4:3)</PresentationFormat>
  <Paragraphs>29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Выполнила: Болдырева О.А.</vt:lpstr>
      <vt:lpstr>Дидактическая игра «Геометрические фигуры» </vt:lpstr>
      <vt:lpstr>Дидактическая игра «Что где находится?»</vt:lpstr>
      <vt:lpstr>Слайд 4</vt:lpstr>
      <vt:lpstr>                   Задание «Шифр»</vt:lpstr>
      <vt:lpstr>Физминутка</vt:lpstr>
      <vt:lpstr>        Игра «Четвертый лишний»</vt:lpstr>
      <vt:lpstr>Слайд 8</vt:lpstr>
      <vt:lpstr>Слайд 9</vt:lpstr>
      <vt:lpstr>Слайд 10</vt:lpstr>
      <vt:lpstr>Слайд 11</vt:lpstr>
      <vt:lpstr>Слайд 12</vt:lpstr>
      <vt:lpstr>Задание на звуковую культуру речи</vt:lpstr>
      <vt:lpstr>    Дидактическая игра «Посчитай слоги»</vt:lpstr>
      <vt:lpstr>        Назовите слова со звуком «К»</vt:lpstr>
      <vt:lpstr>        Назовите слова со звуком «С»</vt:lpstr>
      <vt:lpstr>       Назовите слова со звуком «Р»</vt:lpstr>
      <vt:lpstr>Слайд 18</vt:lpstr>
      <vt:lpstr>Слайд 19</vt:lpstr>
      <vt:lpstr>        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Алёна ЦСКА</dc:creator>
  <cp:lastModifiedBy>Алёна ЦСКА</cp:lastModifiedBy>
  <cp:revision>40</cp:revision>
  <dcterms:created xsi:type="dcterms:W3CDTF">2019-05-19T11:49:52Z</dcterms:created>
  <dcterms:modified xsi:type="dcterms:W3CDTF">2019-08-11T14:06:17Z</dcterms:modified>
</cp:coreProperties>
</file>