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4" r:id="rId3"/>
    <p:sldId id="263" r:id="rId4"/>
    <p:sldId id="262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ABC0DD-AD3B-4700-B3BB-55D9CA9322B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67A7D0-33C0-48A7-8199-83D56165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Сказка «Как ежик шубку    менял»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(презентация к НОД в средней группе)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Подготовила: воспитатель                </a:t>
            </a:r>
          </a:p>
          <a:p>
            <a:pPr>
              <a:buNone/>
            </a:pPr>
            <a:r>
              <a:rPr lang="ru-RU" sz="3200" dirty="0" smtClean="0"/>
              <a:t>Болдырева О.А.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TZ1BRwZ08CgHLJJ0cGSAF1pD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37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7df142bbb0d3ebf96ad7f3629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0ac9191aa15238ef52d7107d64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3695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bd965530443dd6c54195e41443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04448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cda7971133d185c01e7a67e16a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8947" y="1600200"/>
            <a:ext cx="650410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bd965530443dd6c54195e41443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8947" y="1600200"/>
            <a:ext cx="6504106" cy="4873625"/>
          </a:xfr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2" y="0"/>
            <a:ext cx="91024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7bc2dc367f354142701a754ee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64096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21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Сказка «Как ежик шубку    менял»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Алёна ЦСКА</cp:lastModifiedBy>
  <cp:revision>8</cp:revision>
  <dcterms:created xsi:type="dcterms:W3CDTF">2017-11-06T16:09:23Z</dcterms:created>
  <dcterms:modified xsi:type="dcterms:W3CDTF">2019-08-11T14:18:40Z</dcterms:modified>
</cp:coreProperties>
</file>