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06CC29-30D4-4240-AB53-0B9A732286E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132D27-927F-4C13-A337-917D8DB6B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96044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7030A0"/>
                </a:solidFill>
              </a:rPr>
              <a:t>Натюрморт с яблоками</a:t>
            </a:r>
            <a:br>
              <a:rPr lang="ru-RU" sz="9600" dirty="0" smtClean="0">
                <a:solidFill>
                  <a:srgbClr val="7030A0"/>
                </a:solidFill>
              </a:rPr>
            </a:b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013176"/>
            <a:ext cx="6858000" cy="6446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Подготовила: Болдырева О.А.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9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84977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462992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91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51842" cy="6240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SAt1JWqqU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105980" cy="640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6cb7a991b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65566"/>
            <a:ext cx="7560840" cy="51571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a24827526a2fb1ce4af84c54c4e7e09347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7962028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</TotalTime>
  <Words>8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Натюрморт с яблоками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Натюрморт с яблоками</dc:title>
  <dc:creator>Алёна ЦСКА</dc:creator>
  <cp:lastModifiedBy>Детский сад</cp:lastModifiedBy>
  <cp:revision>3</cp:revision>
  <dcterms:created xsi:type="dcterms:W3CDTF">2018-09-24T19:44:00Z</dcterms:created>
  <dcterms:modified xsi:type="dcterms:W3CDTF">2019-08-15T12:36:37Z</dcterms:modified>
</cp:coreProperties>
</file>