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E945-3A95-49B6-98DF-0AC84032BDE4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AF3E-75BC-455F-8611-7D3FE06CB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97" y="209690"/>
            <a:ext cx="8405446" cy="20671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Познавательная игра  «Мы – солдаты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» (средняя группа)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Подготовила</a:t>
            </a:r>
            <a:r>
              <a:rPr lang="ru-RU" b="1" i="1" smtClean="0">
                <a:solidFill>
                  <a:schemeClr val="tx2">
                    <a:lumMod val="50000"/>
                  </a:schemeClr>
                </a:solidFill>
              </a:rPr>
              <a:t>: Болдырева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О.А.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ain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 разгона ввысь взлетает,</a:t>
            </a:r>
          </a:p>
          <a:p>
            <a:r>
              <a:rPr lang="ru-RU" dirty="0" smtClean="0"/>
              <a:t>Стрекозу напоминает.</a:t>
            </a:r>
          </a:p>
          <a:p>
            <a:r>
              <a:rPr lang="ru-RU" dirty="0" smtClean="0"/>
              <a:t>Отправляется в полет</a:t>
            </a:r>
          </a:p>
          <a:p>
            <a:r>
              <a:rPr lang="ru-RU" dirty="0" smtClean="0"/>
              <a:t>Наш  российский …..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Отгадка:</a:t>
            </a:r>
            <a:endParaRPr lang="ru-RU" dirty="0"/>
          </a:p>
        </p:txBody>
      </p:sp>
      <p:pic>
        <p:nvPicPr>
          <p:cNvPr id="4" name="Содержимое 3" descr="di484MMb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185" y="1600200"/>
            <a:ext cx="673963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о военных: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Снова в бой машина мчится,</a:t>
            </a:r>
          </a:p>
          <a:p>
            <a:r>
              <a:rPr lang="ru-RU" dirty="0" smtClean="0"/>
              <a:t>Режут землю гусеницы,</a:t>
            </a:r>
          </a:p>
          <a:p>
            <a:r>
              <a:rPr lang="ru-RU" dirty="0" smtClean="0"/>
              <a:t>Та машина в поле чистом</a:t>
            </a:r>
          </a:p>
          <a:p>
            <a:r>
              <a:rPr lang="ru-RU" dirty="0" smtClean="0"/>
              <a:t>Управляется ….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Отгадка:</a:t>
            </a:r>
            <a:endParaRPr lang="ru-RU" dirty="0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о защитниках Отечества. Повторите наиболее понравившиеся.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Жить – Родине служить.</a:t>
            </a:r>
          </a:p>
          <a:p>
            <a:r>
              <a:rPr lang="ru-RU" dirty="0" smtClean="0"/>
              <a:t>Смелого враг не  возьмет.</a:t>
            </a:r>
          </a:p>
          <a:p>
            <a:r>
              <a:rPr lang="ru-RU" dirty="0" smtClean="0"/>
              <a:t>Чем крепче дружба, тем легче служба.</a:t>
            </a:r>
          </a:p>
          <a:p>
            <a:r>
              <a:rPr lang="ru-RU" dirty="0" smtClean="0"/>
              <a:t>Если армия сильна – непобедима и страна.</a:t>
            </a:r>
          </a:p>
          <a:p>
            <a:r>
              <a:rPr lang="ru-RU" dirty="0" smtClean="0"/>
              <a:t>Кто честно служит, с тем слава дружит.</a:t>
            </a:r>
          </a:p>
          <a:p>
            <a:r>
              <a:rPr lang="ru-RU" dirty="0" smtClean="0"/>
              <a:t>Русский солдат не знает преград.</a:t>
            </a:r>
          </a:p>
          <a:p>
            <a:r>
              <a:rPr lang="ru-RU" dirty="0" smtClean="0"/>
              <a:t>Дружно за мир стоять – войне не бывать.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Вопрос: Угадай головной убор военных?</a:t>
            </a:r>
            <a:endParaRPr lang="ru-RU" dirty="0"/>
          </a:p>
        </p:txBody>
      </p:sp>
      <p:pic>
        <p:nvPicPr>
          <p:cNvPr id="4" name="Содержимое 3" descr="item_3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92888" cy="56246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 Найди лишнюю картинку?»</a:t>
            </a:r>
            <a:endParaRPr lang="ru-RU" dirty="0"/>
          </a:p>
        </p:txBody>
      </p:sp>
      <p:pic>
        <p:nvPicPr>
          <p:cNvPr id="4" name="Содержимое 3" descr="362969jpg-clipart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2520280" cy="1477272"/>
          </a:xfrm>
        </p:spPr>
      </p:pic>
      <p:pic>
        <p:nvPicPr>
          <p:cNvPr id="5" name="Рисунок 4" descr="t-34-tank-1513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071863" cy="1841735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8"/>
            <a:ext cx="3425396" cy="1926785"/>
          </a:xfrm>
          <a:prstGeom prst="rect">
            <a:avLst/>
          </a:prstGeom>
        </p:spPr>
      </p:pic>
      <p:pic>
        <p:nvPicPr>
          <p:cNvPr id="7" name="Рисунок 6" descr="samole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3523816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6000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8" name="Рисунок 7" descr="0_4a1dc_a9d1caa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400601" cy="76713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27089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Этот день совсем особый</a:t>
            </a:r>
            <a:br>
              <a:rPr lang="ru-RU" b="1" i="1" dirty="0" smtClean="0"/>
            </a:br>
            <a:r>
              <a:rPr lang="ru-RU" b="1" i="1" dirty="0" smtClean="0"/>
              <a:t>Для мальчишек и мужчин –</a:t>
            </a:r>
            <a:br>
              <a:rPr lang="ru-RU" b="1" i="1" dirty="0" smtClean="0"/>
            </a:br>
            <a:r>
              <a:rPr lang="ru-RU" b="1" i="1" dirty="0" smtClean="0"/>
              <a:t>День защитника Отечества</a:t>
            </a:r>
            <a:br>
              <a:rPr lang="ru-RU" b="1" i="1" dirty="0" smtClean="0"/>
            </a:br>
            <a:r>
              <a:rPr lang="ru-RU" b="1" i="1" dirty="0" smtClean="0"/>
              <a:t>Знает каждый гражданин!</a:t>
            </a:r>
            <a:br>
              <a:rPr lang="ru-RU" b="1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 Что такое Отечество?</a:t>
            </a:r>
            <a:endParaRPr lang="ru-RU" dirty="0"/>
          </a:p>
        </p:txBody>
      </p:sp>
      <p:pic>
        <p:nvPicPr>
          <p:cNvPr id="4" name="Содержимое 3" descr="oblasti_rossii_na_k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3688"/>
            <a:ext cx="8229600" cy="44989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Вопрос: Что изображено на рисунке?</a:t>
            </a:r>
            <a:endParaRPr lang="ru-RU" dirty="0"/>
          </a:p>
        </p:txBody>
      </p:sp>
      <p:pic>
        <p:nvPicPr>
          <p:cNvPr id="4" name="Содержимое 3" descr="3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Вопрос: Какими качествами должен обладать защитник Отечества?</a:t>
            </a:r>
            <a:endParaRPr lang="ru-RU" dirty="0"/>
          </a:p>
        </p:txBody>
      </p:sp>
      <p:pic>
        <p:nvPicPr>
          <p:cNvPr id="4" name="Содержимое 3" descr="1-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8835" y="1600200"/>
            <a:ext cx="488633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Отгадайте загадки о военной технике: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Моряком ты можешь стать,</a:t>
            </a:r>
          </a:p>
          <a:p>
            <a:r>
              <a:rPr lang="ru-RU" dirty="0" smtClean="0"/>
              <a:t>Чтоб границу охранять</a:t>
            </a:r>
          </a:p>
          <a:p>
            <a:r>
              <a:rPr lang="ru-RU" dirty="0" smtClean="0"/>
              <a:t>И служить не на земле,</a:t>
            </a:r>
          </a:p>
          <a:p>
            <a:r>
              <a:rPr lang="ru-RU" dirty="0" smtClean="0"/>
              <a:t>А на военном …..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Отгадка:</a:t>
            </a:r>
            <a:endParaRPr lang="ru-RU" dirty="0"/>
          </a:p>
        </p:txBody>
      </p:sp>
      <p:pic>
        <p:nvPicPr>
          <p:cNvPr id="4" name="Содержимое 3" descr="362969jpg-clipart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564" y="1412776"/>
            <a:ext cx="7848872" cy="46006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Летит птица -  небылица,</a:t>
            </a:r>
          </a:p>
          <a:p>
            <a:r>
              <a:rPr lang="ru-RU" dirty="0" smtClean="0"/>
              <a:t>А внутри народ сидит,</a:t>
            </a:r>
          </a:p>
          <a:p>
            <a:r>
              <a:rPr lang="ru-RU" dirty="0" smtClean="0"/>
              <a:t>Меж собою говорит.</a:t>
            </a:r>
          </a:p>
          <a:p>
            <a:endParaRPr lang="ru-RU" dirty="0" smtClean="0"/>
          </a:p>
          <a:p>
            <a:r>
              <a:rPr lang="ru-RU" dirty="0" smtClean="0"/>
              <a:t>Кто там вырулит на взлет ?</a:t>
            </a:r>
          </a:p>
          <a:p>
            <a:r>
              <a:rPr lang="ru-RU" dirty="0" smtClean="0"/>
              <a:t>Реактивный ……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Отгадка:</a:t>
            </a:r>
            <a:endParaRPr lang="ru-RU" dirty="0"/>
          </a:p>
        </p:txBody>
      </p:sp>
      <p:pic>
        <p:nvPicPr>
          <p:cNvPr id="4" name="Содержимое 3" descr="samole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178" y="1600200"/>
            <a:ext cx="639764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204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Познавательная игра  «Мы – солдаты» (средняя группа) Подготовила: Болдырева О.А.</vt:lpstr>
      <vt:lpstr>Слайд 2</vt:lpstr>
      <vt:lpstr>Вопрос: Что такое Отечество?</vt:lpstr>
      <vt:lpstr>Вопрос: Что изображено на рисунке?</vt:lpstr>
      <vt:lpstr>Вопрос: Какими качествами должен обладать защитник Отечества?</vt:lpstr>
      <vt:lpstr>Отгадайте загадки о военной технике:</vt:lpstr>
      <vt:lpstr>Отгадка:</vt:lpstr>
      <vt:lpstr>Слайд 8</vt:lpstr>
      <vt:lpstr>Отгадка:</vt:lpstr>
      <vt:lpstr>Слайд 10</vt:lpstr>
      <vt:lpstr>Отгадка:</vt:lpstr>
      <vt:lpstr>Загадка о военных:</vt:lpstr>
      <vt:lpstr>Отгадка:</vt:lpstr>
      <vt:lpstr>Пословицы и поговорки о защитниках Отечества. Повторите наиболее понравившиеся.</vt:lpstr>
      <vt:lpstr>Вопрос: Угадай головной убор военных?</vt:lpstr>
      <vt:lpstr>Игра « Найди лишнюю картинку?»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игра  «Мы – солдаты»</dc:title>
  <dc:creator>Алёна ЦСКА</dc:creator>
  <cp:lastModifiedBy>Алёна ЦСКА</cp:lastModifiedBy>
  <cp:revision>27</cp:revision>
  <dcterms:created xsi:type="dcterms:W3CDTF">2018-02-18T15:22:24Z</dcterms:created>
  <dcterms:modified xsi:type="dcterms:W3CDTF">2019-08-11T14:41:00Z</dcterms:modified>
</cp:coreProperties>
</file>