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374" autoAdjust="0"/>
  </p:normalViewPr>
  <p:slideViewPr>
    <p:cSldViewPr>
      <p:cViewPr varScale="1">
        <p:scale>
          <a:sx n="97" d="100"/>
          <a:sy n="97" d="100"/>
        </p:scale>
        <p:origin x="-11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C900B-DFE5-491A-A397-00446594C26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D80B3-6165-43FE-853A-6453B847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80B3-6165-43FE-853A-6453B847932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82C05A-B4D5-4A5E-A10B-DEF51326A8E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1178C6-320E-4AF5-BB95-BD36C5C8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интегрированному занятию по развитию </a:t>
            </a:r>
            <a:r>
              <a:rPr lang="ru-RU" dirty="0" smtClean="0"/>
              <a:t>речи «Кафе Лакомка»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2656"/>
            <a:ext cx="7406640" cy="25922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Выполнила: воспитатель старшей группы «Б»   Болдырева О.А.</a:t>
            </a:r>
            <a:endParaRPr lang="ru-RU" dirty="0"/>
          </a:p>
        </p:txBody>
      </p:sp>
      <p:pic>
        <p:nvPicPr>
          <p:cNvPr id="4" name="Рисунок 3" descr="500_F_42415514_TckrX7iai68Dp00JDXdhT5lmaMs5I5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3140968"/>
            <a:ext cx="7279456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МОРОЖЕНОЕ МОЛОЧНОЕ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114399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0454" y="1447800"/>
            <a:ext cx="346864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89040"/>
            <a:ext cx="4258567" cy="2747391"/>
          </a:xfrm>
        </p:spPr>
      </p:pic>
      <p:pic>
        <p:nvPicPr>
          <p:cNvPr id="5" name="Рисунок 4" descr="500_F_42415514_TckrX7iai68Dp00JDXdhT5lmaMs5I5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4664"/>
            <a:ext cx="3456383" cy="3187637"/>
          </a:xfrm>
          <a:prstGeom prst="rect">
            <a:avLst/>
          </a:prstGeom>
        </p:spPr>
      </p:pic>
      <p:pic>
        <p:nvPicPr>
          <p:cNvPr id="6" name="Рисунок 5" descr="pngtree-strawberry-ice-cream-png-clipart_15510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7882" y="260648"/>
            <a:ext cx="2016879" cy="3456384"/>
          </a:xfrm>
          <a:prstGeom prst="rect">
            <a:avLst/>
          </a:prstGeom>
        </p:spPr>
      </p:pic>
      <p:pic>
        <p:nvPicPr>
          <p:cNvPr id="7" name="Рисунок 6" descr="0048f67a360423806814902bf04734c5--summer-clipart-strawberry-ice-cre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789040"/>
            <a:ext cx="280881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57bea3ea4e7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3744416" cy="3024336"/>
          </a:xfrm>
        </p:spPr>
      </p:pic>
      <p:pic>
        <p:nvPicPr>
          <p:cNvPr id="5" name="Рисунок 4" descr="posadka_klubniki_2019_lunnie_d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3900875" cy="2885524"/>
          </a:xfrm>
          <a:prstGeom prst="rect">
            <a:avLst/>
          </a:prstGeom>
        </p:spPr>
      </p:pic>
      <p:pic>
        <p:nvPicPr>
          <p:cNvPr id="6" name="Рисунок 5" descr="funduk-neochishhennyj-2-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84984"/>
            <a:ext cx="3952258" cy="3168352"/>
          </a:xfrm>
          <a:prstGeom prst="rect">
            <a:avLst/>
          </a:prstGeom>
        </p:spPr>
      </p:pic>
      <p:pic>
        <p:nvPicPr>
          <p:cNvPr id="7" name="Рисунок 6" descr="suhofrukty-raznovidnosti-i-poleznye-svojstva-dlya-organizma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140968"/>
            <a:ext cx="342175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53647a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stockphoto-474794278-1024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6912768" cy="5917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26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Презентация к интегрированному занятию по развитию речи «Кафе Лакомка»</vt:lpstr>
      <vt:lpstr>МОРОЖЕНОЕ МОЛОЧНОЕ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Детский сад</cp:lastModifiedBy>
  <cp:revision>11</cp:revision>
  <dcterms:created xsi:type="dcterms:W3CDTF">2019-05-28T16:25:09Z</dcterms:created>
  <dcterms:modified xsi:type="dcterms:W3CDTF">2019-08-15T12:39:29Z</dcterms:modified>
</cp:coreProperties>
</file>