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BD5FCD-AA76-4B8E-AD00-78E032723C42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437ED0-5B70-419C-B41F-BD59F5778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Рисование «Унылая пора!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Очей очарованье!...»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61048"/>
            <a:ext cx="6858000" cy="17968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(презентация к НОД в старшей группе)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Подготовила: воспитатель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Болдырева О.А.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2125"/>
            <a:ext cx="9144000" cy="6645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.9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292" y="-48596"/>
            <a:ext cx="8961203" cy="6906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.9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313241" cy="4248472"/>
          </a:xfrm>
        </p:spPr>
      </p:pic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482" y="1124744"/>
            <a:ext cx="465651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451783" cy="633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</TotalTime>
  <Words>20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Рисование «Унылая пора! Очей очарованье!...»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«Унылая пора! Очей очарованье!...»</dc:title>
  <dc:creator>Алёна ЦСКА</dc:creator>
  <cp:lastModifiedBy>Алёна ЦСКА</cp:lastModifiedBy>
  <cp:revision>3</cp:revision>
  <dcterms:created xsi:type="dcterms:W3CDTF">2018-10-03T18:31:28Z</dcterms:created>
  <dcterms:modified xsi:type="dcterms:W3CDTF">2019-08-11T14:51:28Z</dcterms:modified>
</cp:coreProperties>
</file>