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A43BC9-6730-4F91-B1D1-059B2CB7E477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B5BF9C-ED7C-4B95-87C0-F90AAF0A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(презентация к НОД в старшей группе)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Подготовила: воспитатель Болдырева О.А.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Тульский кремль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em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480720" cy="4392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629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28792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0505_m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0920" cy="6480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3" cy="62646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4087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168352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20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Тульский кремль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Тульский кремль</dc:title>
  <dc:creator>Алёна ЦСКА</dc:creator>
  <cp:lastModifiedBy>Алёна ЦСКА</cp:lastModifiedBy>
  <cp:revision>2</cp:revision>
  <dcterms:created xsi:type="dcterms:W3CDTF">2019-02-25T17:52:03Z</dcterms:created>
  <dcterms:modified xsi:type="dcterms:W3CDTF">2019-08-11T14:54:00Z</dcterms:modified>
</cp:coreProperties>
</file>