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08099B-03BD-4765-B3D7-CFC4CB094C70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0B3290-3FAB-4BFD-B036-F7DB4629D1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Подготовила и провела: Болдырева </a:t>
            </a:r>
            <a:r>
              <a:rPr lang="ru-RU" sz="2800" dirty="0" smtClean="0"/>
              <a:t>Оксана Анатольевна, воспитатель МДОУ </a:t>
            </a:r>
            <a:r>
              <a:rPr lang="ru-RU" sz="2800" dirty="0" err="1" smtClean="0"/>
              <a:t>д</a:t>
            </a:r>
            <a:r>
              <a:rPr lang="ru-RU" sz="2800" dirty="0" smtClean="0"/>
              <a:t>/с </a:t>
            </a:r>
            <a:r>
              <a:rPr lang="ru-RU" sz="2800" dirty="0" err="1" smtClean="0"/>
              <a:t>общеразвивающего</a:t>
            </a:r>
            <a:r>
              <a:rPr lang="ru-RU" sz="2800" dirty="0" smtClean="0"/>
              <a:t> </a:t>
            </a:r>
            <a:r>
              <a:rPr lang="ru-RU" sz="2800" dirty="0" smtClean="0"/>
              <a:t>вида №23 г. Узловая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64704"/>
            <a:ext cx="8458200" cy="4035896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4000" b="1" dirty="0" smtClean="0"/>
              <a:t>Тема мастер-класса</a:t>
            </a:r>
          </a:p>
          <a:p>
            <a:r>
              <a:rPr lang="ru-RU" sz="4000" b="1" dirty="0" smtClean="0"/>
              <a:t> «Использование технологической карты для организации сюжетно – ролевой игры с целью формирования инициативности и самостоятельности детей»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      Спасибо </a:t>
            </a:r>
            <a:r>
              <a:rPr lang="ru-RU" sz="4400" dirty="0" smtClean="0"/>
              <a:t>за </a:t>
            </a:r>
            <a:r>
              <a:rPr lang="ru-RU" sz="4400" dirty="0" smtClean="0"/>
              <a:t>работу!</a:t>
            </a:r>
            <a:endParaRPr lang="ru-RU" sz="4400" dirty="0"/>
          </a:p>
        </p:txBody>
      </p:sp>
      <p:pic>
        <p:nvPicPr>
          <p:cNvPr id="4" name="Содержимое 3" descr="i6601-image-original-9197c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6362" y="1554163"/>
            <a:ext cx="7523676" cy="45259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Цель:</a:t>
            </a:r>
            <a:r>
              <a:rPr lang="ru-RU" sz="4400" dirty="0" smtClean="0"/>
              <a:t> Привлечение интереса к использованию технологической карты сюжетно – ролевой игры в работе с детьми дошкольного возраста и побудить к дальнейшему применению.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Что является средством развития личности дошкольников и средством их общения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 smtClean="0"/>
              <a:t>Что можно назвать формой организации детского общества, а также способом обучения и самообучения?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может быть средством коррекции развития ребенка, диагностическим средством и даже психотерапевтическим.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часто вы играете со своими воспитанниками в сюжетные игры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трудности вы испытываете при организации сюжетно-ролевой игры?</a:t>
            </a:r>
            <a:endParaRPr lang="ru-RU" dirty="0"/>
          </a:p>
        </p:txBody>
      </p:sp>
      <p:pic>
        <p:nvPicPr>
          <p:cNvPr id="4" name="Рисунок 3" descr="11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89040"/>
            <a:ext cx="7128792" cy="27880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Основными методами педагогического руководство детской сюжетно-ролевой игрой является метод диалога, метод </a:t>
            </a:r>
            <a:r>
              <a:rPr lang="ru-RU" sz="3600" b="1" dirty="0" err="1" smtClean="0"/>
              <a:t>полилога</a:t>
            </a:r>
            <a:r>
              <a:rPr lang="ru-RU" sz="3600" b="1" dirty="0" smtClean="0"/>
              <a:t>, создание проблемных ситуаций, прямые и косвенные воздействия на игру и играющих.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47260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ТЕХНОЛОГИЧЕСКАЯ КАРТА </a:t>
            </a:r>
            <a:r>
              <a:rPr lang="ru-RU" sz="3600" dirty="0" smtClean="0"/>
              <a:t>– форма технологической документации, в которой записан весь процесс обработки изделия, указаны операции и их составные части, материалы, производственное оборудование, инструмент, технологические режимы, необходимое для изготовления изделия время, квалификация работников и т.п. 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ped-kopilka.ru/upload/blogs/14252_998dcc5cb4ef5ec0be658e72c2791a59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4096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Давайте составим технологическую карту игры «Космическое путешествие».</a:t>
            </a:r>
            <a:endParaRPr lang="ru-RU" dirty="0"/>
          </a:p>
        </p:txBody>
      </p:sp>
      <p:pic>
        <p:nvPicPr>
          <p:cNvPr id="4" name="Содержимое 3" descr="https://ped-kopilka.ru/upload/blogs/14252_f3dd118ddea753b6750be7d0055045e6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56895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ped-kopilka.ru/upload/blogs/14252_a9847e7f51296830d9d755d260be07ac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150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Подготовила и провела: Болдырева Оксана Анатольевна, воспитатель МДОУ д/с общеразвивающего вида №23 г. Узловая </vt:lpstr>
      <vt:lpstr>Слайд 2</vt:lpstr>
      <vt:lpstr>Вопрос:</vt:lpstr>
      <vt:lpstr>Вопрос:</vt:lpstr>
      <vt:lpstr>Слайд 5</vt:lpstr>
      <vt:lpstr>Слайд 6</vt:lpstr>
      <vt:lpstr>Слайд 7</vt:lpstr>
      <vt:lpstr>Давайте составим технологическую карту игры «Космическое путешествие».</vt:lpstr>
      <vt:lpstr>Слайд 9</vt:lpstr>
      <vt:lpstr>            Спасибо за работу!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и провела: Болдырева Оксана Анатольевна, воспитатель МДОУ д/с общеразвивающего вида №23 г. Узловая</dc:title>
  <dc:creator>Алёна ЦСКА</dc:creator>
  <cp:lastModifiedBy>Алёна ЦСКА</cp:lastModifiedBy>
  <cp:revision>10</cp:revision>
  <dcterms:created xsi:type="dcterms:W3CDTF">2019-08-18T16:23:19Z</dcterms:created>
  <dcterms:modified xsi:type="dcterms:W3CDTF">2019-08-18T18:03:25Z</dcterms:modified>
</cp:coreProperties>
</file>