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726" r:id="rId4"/>
    <p:sldMasterId id="2147483765" r:id="rId5"/>
    <p:sldMasterId id="2147483791" r:id="rId6"/>
    <p:sldMasterId id="2147483804" r:id="rId7"/>
    <p:sldMasterId id="2147483856" r:id="rId8"/>
    <p:sldMasterId id="2147483869" r:id="rId9"/>
    <p:sldMasterId id="2147483882" r:id="rId10"/>
  </p:sldMasterIdLst>
  <p:sldIdLst>
    <p:sldId id="256" r:id="rId11"/>
    <p:sldId id="277" r:id="rId12"/>
    <p:sldId id="257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265" r:id="rId24"/>
    <p:sldId id="284" r:id="rId25"/>
    <p:sldId id="269" r:id="rId26"/>
    <p:sldId id="287" r:id="rId27"/>
    <p:sldId id="288" r:id="rId28"/>
    <p:sldId id="274" r:id="rId29"/>
    <p:sldId id="290" r:id="rId30"/>
    <p:sldId id="271" r:id="rId31"/>
    <p:sldId id="308" r:id="rId32"/>
    <p:sldId id="310" r:id="rId33"/>
    <p:sldId id="295" r:id="rId34"/>
    <p:sldId id="296" r:id="rId35"/>
    <p:sldId id="292" r:id="rId36"/>
    <p:sldId id="307" r:id="rId37"/>
    <p:sldId id="267" r:id="rId38"/>
    <p:sldId id="272" r:id="rId39"/>
    <p:sldId id="311" r:id="rId40"/>
    <p:sldId id="31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979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6480" y="14400"/>
            <a:ext cx="9131040" cy="6837120"/>
          </a:xfrm>
          <a:prstGeom prst="rtTriangle">
            <a:avLst/>
          </a:prstGeom>
          <a:gradFill rotWithShape="0">
            <a:gsLst>
              <a:gs pos="0">
                <a:srgbClr val="FBEEC9"/>
              </a:gs>
              <a:gs pos="100000">
                <a:srgbClr val="FBEEC9"/>
              </a:gs>
            </a:gsLst>
            <a:lin ang="798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Line 2"/>
          <p:cNvSpPr/>
          <p:nvPr/>
        </p:nvSpPr>
        <p:spPr>
          <a:xfrm>
            <a:off x="0" y="6120"/>
            <a:ext cx="9137520" cy="6845400"/>
          </a:xfrm>
          <a:prstGeom prst="line">
            <a:avLst/>
          </a:prstGeom>
          <a:ln w="5040">
            <a:solidFill>
              <a:srgbClr val="BCB6B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Line 3"/>
          <p:cNvSpPr/>
          <p:nvPr/>
        </p:nvSpPr>
        <p:spPr>
          <a:xfrm flipH="1">
            <a:off x="6432480" y="4948200"/>
            <a:ext cx="2746440" cy="1900080"/>
          </a:xfrm>
          <a:prstGeom prst="line">
            <a:avLst/>
          </a:prstGeom>
          <a:ln w="6120">
            <a:solidFill>
              <a:srgbClr val="C4BEB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 rot="16200000">
            <a:off x="7553160" y="5291280"/>
            <a:ext cx="1893600" cy="1293480"/>
          </a:xfrm>
          <a:prstGeom prst="triangle">
            <a:avLst>
              <a:gd name="adj" fmla="val 51324"/>
            </a:avLst>
          </a:prstGeom>
          <a:gradFill rotWithShape="0">
            <a:gsLst>
              <a:gs pos="0">
                <a:srgbClr val="AC6300"/>
              </a:gs>
              <a:gs pos="100000">
                <a:srgbClr val="FFC16B"/>
              </a:gs>
            </a:gsLst>
            <a:lin ang="1548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1371600" y="6012000"/>
            <a:ext cx="57891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1371600" y="5649840"/>
            <a:ext cx="57909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8391600" y="5753160"/>
            <a:ext cx="466200" cy="3283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fld id="{2893572C-BE82-40F3-A630-500CCE368A16}" type="slidenum">
              <a:rPr lang="ru-RU" sz="13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pPr algn="ctr">
                <a:lnSpc>
                  <a:spcPct val="100000"/>
                </a:lnSpc>
              </a:pPr>
              <a:t>‹#›</a:t>
            </a:fld>
            <a:endParaRPr lang="ru-RU" sz="1300" b="0" strike="noStrike" spc="-1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entury Gothic"/>
              </a:rPr>
              <a:t>Для правки текста заглавия щёлкните мышью</a:t>
            </a: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000" b="0" strike="noStrike" spc="-1">
                <a:solidFill>
                  <a:srgbClr val="FFFFFF"/>
                </a:solidFill>
                <a:latin typeface="Century Gothic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FFFFFF"/>
                </a:solidFill>
                <a:latin typeface="Century Gothic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Century Gothic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900" b="0" strike="noStrike" spc="-1">
                <a:solidFill>
                  <a:srgbClr val="FFFFFF"/>
                </a:solidFill>
                <a:latin typeface="Century Gothic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Century Gothic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Century Gothic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Century Gothic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4800" b="0" strike="noStrike" spc="-97">
                <a:solidFill>
                  <a:srgbClr val="DBDBDB"/>
                </a:solidFill>
                <a:latin typeface="Constantia"/>
              </a:rPr>
              <a:t>Образец заголовка</a:t>
            </a:r>
            <a:endParaRPr lang="ru-RU" sz="4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49" name="Line 2"/>
          <p:cNvSpPr/>
          <p:nvPr/>
        </p:nvSpPr>
        <p:spPr>
          <a:xfrm>
            <a:off x="1463400" y="3549960"/>
            <a:ext cx="2971800" cy="1440"/>
          </a:xfrm>
          <a:prstGeom prst="line">
            <a:avLst/>
          </a:prstGeom>
          <a:ln w="9360">
            <a:solidFill>
              <a:schemeClr val="bg2">
                <a:tint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0" name="Line 3"/>
          <p:cNvSpPr/>
          <p:nvPr/>
        </p:nvSpPr>
        <p:spPr>
          <a:xfrm>
            <a:off x="4708440" y="3549960"/>
            <a:ext cx="2971800" cy="1440"/>
          </a:xfrm>
          <a:prstGeom prst="line">
            <a:avLst/>
          </a:prstGeom>
          <a:ln w="9360">
            <a:solidFill>
              <a:schemeClr val="bg2">
                <a:tint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1" name="CustomShape 4"/>
          <p:cNvSpPr/>
          <p:nvPr/>
        </p:nvSpPr>
        <p:spPr>
          <a:xfrm>
            <a:off x="4540320" y="3526200"/>
            <a:ext cx="45360" cy="45360"/>
          </a:xfrm>
          <a:prstGeom prst="ellipse">
            <a:avLst/>
          </a:prstGeom>
          <a:ln>
            <a:round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752" name="PlaceHolder 5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37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95B81DC2-CF71-49A6-B415-0A99C40AF17B}" type="datetime">
              <a:rPr lang="ru-RU" sz="1200" b="0" strike="noStrike" spc="-1">
                <a:solidFill>
                  <a:srgbClr val="8B8B8B"/>
                </a:solidFill>
                <a:latin typeface="Constantia"/>
              </a:rPr>
              <a:pPr>
                <a:lnSpc>
                  <a:spcPct val="100000"/>
                </a:lnSpc>
              </a:pPr>
              <a:t>14.01.2020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753" name="PlaceHolder 6"/>
          <p:cNvSpPr>
            <a:spLocks noGrp="1"/>
          </p:cNvSpPr>
          <p:nvPr>
            <p:ph type="sldNum"/>
          </p:nvPr>
        </p:nvSpPr>
        <p:spPr>
          <a:xfrm>
            <a:off x="8410680" y="6181560"/>
            <a:ext cx="60912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fld id="{9D38BD7E-631E-4D23-AFED-8E1A0592D35E}" type="slidenum">
              <a:rPr lang="ru-RU" sz="1600" b="0" strike="noStrike" spc="-1">
                <a:solidFill>
                  <a:srgbClr val="8B8B8B"/>
                </a:solidFill>
                <a:latin typeface="Constantia"/>
              </a:rPr>
              <a:pPr algn="ctr">
                <a:lnSpc>
                  <a:spcPct val="100000"/>
                </a:lnSpc>
              </a:pPr>
              <a:t>‹#›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754" name="PlaceHolder 7"/>
          <p:cNvSpPr>
            <a:spLocks noGrp="1"/>
          </p:cNvSpPr>
          <p:nvPr>
            <p:ph type="ftr"/>
          </p:nvPr>
        </p:nvSpPr>
        <p:spPr>
          <a:xfrm>
            <a:off x="2133720" y="6203520"/>
            <a:ext cx="3580920" cy="3837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55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solidFill>
                  <a:srgbClr val="FFFFFF"/>
                </a:solidFill>
                <a:latin typeface="Constanti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100" b="0" strike="noStrike" spc="-1">
                <a:solidFill>
                  <a:srgbClr val="FFFFFF"/>
                </a:solidFill>
                <a:latin typeface="Constanti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00" b="0" strike="noStrike" spc="-1">
                <a:solidFill>
                  <a:srgbClr val="FFFFFF"/>
                </a:solidFill>
                <a:latin typeface="Constanti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00" b="0" strike="noStrike" spc="-1">
                <a:solidFill>
                  <a:srgbClr val="FFFFFF"/>
                </a:solidFill>
                <a:latin typeface="Constanti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Constanti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Constanti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Constant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AA6903C-91DA-496C-B75C-9022F11034A0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14.01.2020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0EA85B5-4647-45B2-8F3D-1592D059FD6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88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74C349C-F181-44FD-9C62-3B7711724FBB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14.01.2020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EA5E2D9-EDE5-4112-A598-F3031CE25C1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25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2090079B-8EEE-459E-9C56-E8385E9A6CA1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14.01.2020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95D7BE3-047B-47FA-B6DF-BBC028F34E2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5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374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C93DF10F-B762-48E4-A159-4B14617CDC74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14.01.2020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68A683D-ED03-4108-AEF5-5EF986A8F34E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4800" b="0" strike="noStrike" spc="-97">
                <a:solidFill>
                  <a:srgbClr val="DBDBDB"/>
                </a:solidFill>
                <a:latin typeface="Constantia"/>
              </a:rPr>
              <a:t>Образец заголовка</a:t>
            </a:r>
            <a:endParaRPr lang="ru-RU" sz="4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56" name="Line 2"/>
          <p:cNvSpPr/>
          <p:nvPr/>
        </p:nvSpPr>
        <p:spPr>
          <a:xfrm>
            <a:off x="1463400" y="3549960"/>
            <a:ext cx="2971800" cy="1440"/>
          </a:xfrm>
          <a:prstGeom prst="line">
            <a:avLst/>
          </a:prstGeom>
          <a:ln w="9360">
            <a:solidFill>
              <a:schemeClr val="bg2">
                <a:tint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7" name="Line 3"/>
          <p:cNvSpPr/>
          <p:nvPr/>
        </p:nvSpPr>
        <p:spPr>
          <a:xfrm>
            <a:off x="4708440" y="3549960"/>
            <a:ext cx="2971800" cy="1440"/>
          </a:xfrm>
          <a:prstGeom prst="line">
            <a:avLst/>
          </a:prstGeom>
          <a:ln w="9360">
            <a:solidFill>
              <a:schemeClr val="bg2">
                <a:tint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8" name="CustomShape 4"/>
          <p:cNvSpPr/>
          <p:nvPr/>
        </p:nvSpPr>
        <p:spPr>
          <a:xfrm>
            <a:off x="4540320" y="3526200"/>
            <a:ext cx="45360" cy="45360"/>
          </a:xfrm>
          <a:prstGeom prst="ellipse">
            <a:avLst/>
          </a:prstGeom>
          <a:ln>
            <a:round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459" name="PlaceHolder 5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37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656E6A48-5FE1-4B28-8E54-14A5CE1E8D2A}" type="datetime">
              <a:rPr lang="ru-RU" sz="1200" b="0" strike="noStrike" spc="-1">
                <a:solidFill>
                  <a:srgbClr val="8B8B8B"/>
                </a:solidFill>
                <a:latin typeface="Constantia"/>
              </a:rPr>
              <a:pPr>
                <a:lnSpc>
                  <a:spcPct val="100000"/>
                </a:lnSpc>
              </a:pPr>
              <a:t>14.01.2020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60" name="PlaceHolder 6"/>
          <p:cNvSpPr>
            <a:spLocks noGrp="1"/>
          </p:cNvSpPr>
          <p:nvPr>
            <p:ph type="sldNum"/>
          </p:nvPr>
        </p:nvSpPr>
        <p:spPr>
          <a:xfrm>
            <a:off x="8410680" y="6181560"/>
            <a:ext cx="60912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fld id="{27F64D37-C38C-4926-84B3-7F2B183C9B2E}" type="slidenum">
              <a:rPr lang="ru-RU" sz="1600" b="0" strike="noStrike" spc="-1">
                <a:solidFill>
                  <a:srgbClr val="8B8B8B"/>
                </a:solidFill>
                <a:latin typeface="Constantia"/>
              </a:rPr>
              <a:pPr algn="ctr">
                <a:lnSpc>
                  <a:spcPct val="100000"/>
                </a:lnSpc>
              </a:pPr>
              <a:t>‹#›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461" name="PlaceHolder 7"/>
          <p:cNvSpPr>
            <a:spLocks noGrp="1"/>
          </p:cNvSpPr>
          <p:nvPr>
            <p:ph type="ftr"/>
          </p:nvPr>
        </p:nvSpPr>
        <p:spPr>
          <a:xfrm>
            <a:off x="2133720" y="6203520"/>
            <a:ext cx="3580920" cy="3837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62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solidFill>
                  <a:srgbClr val="FFFFFF"/>
                </a:solidFill>
                <a:latin typeface="Constanti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100" b="0" strike="noStrike" spc="-1">
                <a:solidFill>
                  <a:srgbClr val="FFFFFF"/>
                </a:solidFill>
                <a:latin typeface="Constanti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00" b="0" strike="noStrike" spc="-1">
                <a:solidFill>
                  <a:srgbClr val="FFFFFF"/>
                </a:solidFill>
                <a:latin typeface="Constanti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00" b="0" strike="noStrike" spc="-1">
                <a:solidFill>
                  <a:srgbClr val="FFFFFF"/>
                </a:solidFill>
                <a:latin typeface="Constanti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Constanti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Constanti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Constant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1600200" y="274680"/>
            <a:ext cx="7086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685800" y="1600200"/>
            <a:ext cx="80006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Blip>
                <a:blip r:embed="rId15"/>
              </a:buBlip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501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02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03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47453F51-2ABF-4FE0-89C2-FE6321573F39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647676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664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65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66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55C21BC4-2390-4B3B-BB44-710BDAE2AD56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66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4800" b="0" strike="noStrike" spc="-97">
                <a:solidFill>
                  <a:srgbClr val="DBDBDB"/>
                </a:solidFill>
                <a:latin typeface="Constantia"/>
              </a:rPr>
              <a:t>Образец заголовка</a:t>
            </a:r>
            <a:endParaRPr lang="ru-RU" sz="48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05" name="Line 2"/>
          <p:cNvSpPr/>
          <p:nvPr/>
        </p:nvSpPr>
        <p:spPr>
          <a:xfrm>
            <a:off x="1463400" y="3549960"/>
            <a:ext cx="2971800" cy="1440"/>
          </a:xfrm>
          <a:prstGeom prst="line">
            <a:avLst/>
          </a:prstGeom>
          <a:ln w="9360">
            <a:solidFill>
              <a:schemeClr val="bg2">
                <a:tint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6" name="Line 3"/>
          <p:cNvSpPr/>
          <p:nvPr/>
        </p:nvSpPr>
        <p:spPr>
          <a:xfrm>
            <a:off x="4708440" y="3549960"/>
            <a:ext cx="2971800" cy="1440"/>
          </a:xfrm>
          <a:prstGeom prst="line">
            <a:avLst/>
          </a:prstGeom>
          <a:ln w="9360">
            <a:solidFill>
              <a:schemeClr val="bg2">
                <a:tint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7" name="CustomShape 4"/>
          <p:cNvSpPr/>
          <p:nvPr/>
        </p:nvSpPr>
        <p:spPr>
          <a:xfrm>
            <a:off x="4540320" y="3526200"/>
            <a:ext cx="45360" cy="45360"/>
          </a:xfrm>
          <a:prstGeom prst="ellipse">
            <a:avLst/>
          </a:prstGeom>
          <a:ln>
            <a:round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708" name="PlaceHolder 5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37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F9265038-385F-4CAE-B3C4-FA58FF8AC459}" type="datetime">
              <a:rPr lang="ru-RU" sz="1200" b="0" strike="noStrike" spc="-1">
                <a:solidFill>
                  <a:srgbClr val="8B8B8B"/>
                </a:solidFill>
                <a:latin typeface="Constantia"/>
              </a:rPr>
              <a:pPr>
                <a:lnSpc>
                  <a:spcPct val="100000"/>
                </a:lnSpc>
              </a:pPr>
              <a:t>14.01.2020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709" name="PlaceHolder 6"/>
          <p:cNvSpPr>
            <a:spLocks noGrp="1"/>
          </p:cNvSpPr>
          <p:nvPr>
            <p:ph type="sldNum"/>
          </p:nvPr>
        </p:nvSpPr>
        <p:spPr>
          <a:xfrm>
            <a:off x="8410680" y="6181560"/>
            <a:ext cx="609120" cy="456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fld id="{1D1C6B43-8AA9-4FD9-8A79-E01444196CC5}" type="slidenum">
              <a:rPr lang="ru-RU" sz="1600" b="0" strike="noStrike" spc="-1">
                <a:solidFill>
                  <a:srgbClr val="8B8B8B"/>
                </a:solidFill>
                <a:latin typeface="Constantia"/>
              </a:rPr>
              <a:pPr algn="ctr">
                <a:lnSpc>
                  <a:spcPct val="100000"/>
                </a:lnSpc>
              </a:pPr>
              <a:t>‹#›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710" name="PlaceHolder 7"/>
          <p:cNvSpPr>
            <a:spLocks noGrp="1"/>
          </p:cNvSpPr>
          <p:nvPr>
            <p:ph type="ftr"/>
          </p:nvPr>
        </p:nvSpPr>
        <p:spPr>
          <a:xfrm>
            <a:off x="2133720" y="6203520"/>
            <a:ext cx="3580920" cy="3837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11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solidFill>
                  <a:srgbClr val="FFFFFF"/>
                </a:solidFill>
                <a:latin typeface="Constanti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100" b="0" strike="noStrike" spc="-1">
                <a:solidFill>
                  <a:srgbClr val="FFFFFF"/>
                </a:solidFill>
                <a:latin typeface="Constanti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00" b="0" strike="noStrike" spc="-1">
                <a:solidFill>
                  <a:srgbClr val="FFFFFF"/>
                </a:solidFill>
                <a:latin typeface="Constanti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00" b="0" strike="noStrike" spc="-1">
                <a:solidFill>
                  <a:srgbClr val="FFFFFF"/>
                </a:solidFill>
                <a:latin typeface="Constanti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Constanti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Constanti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Constant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" Type="http://schemas.openxmlformats.org/officeDocument/2006/relationships/image" Target="../media/image33.gif"/><Relationship Id="rId16" Type="http://schemas.openxmlformats.org/officeDocument/2006/relationships/image" Target="../media/image45.jpeg"/><Relationship Id="rId20" Type="http://schemas.openxmlformats.org/officeDocument/2006/relationships/image" Target="../media/image49.jpeg"/><Relationship Id="rId1" Type="http://schemas.openxmlformats.org/officeDocument/2006/relationships/slideLayout" Target="../slideLayouts/slideLayout25.xml"/><Relationship Id="rId6" Type="http://schemas.microsoft.com/office/2007/relationships/hdphoto" Target="../media/hdphoto4.wdp"/><Relationship Id="rId11" Type="http://schemas.openxmlformats.org/officeDocument/2006/relationships/image" Target="../media/image40.jpeg"/><Relationship Id="rId5" Type="http://schemas.openxmlformats.org/officeDocument/2006/relationships/image" Target="../media/image35.pn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19" Type="http://schemas.openxmlformats.org/officeDocument/2006/relationships/image" Target="../media/image48.jpeg"/><Relationship Id="rId4" Type="http://schemas.microsoft.com/office/2007/relationships/hdphoto" Target="../media/hdphoto3.wdp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Picture 1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793" name="CustomShape 1"/>
          <p:cNvSpPr/>
          <p:nvPr/>
        </p:nvSpPr>
        <p:spPr>
          <a:xfrm>
            <a:off x="1907640" y="984960"/>
            <a:ext cx="5535360" cy="422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000000"/>
                </a:solidFill>
                <a:latin typeface="Monotype Corsiva"/>
                <a:ea typeface="WenQuanYi Micro Hei"/>
              </a:rPr>
              <a:t> Познавательная </a:t>
            </a:r>
            <a:r>
              <a:rPr lang="ru-RU" sz="3200" b="1" strike="noStrike" spc="-1" dirty="0">
                <a:solidFill>
                  <a:srgbClr val="000000"/>
                </a:solidFill>
                <a:latin typeface="Monotype Corsiva"/>
                <a:ea typeface="WenQuanYi Micro Hei"/>
              </a:rPr>
              <a:t>викторина для детей старшего дошкольного возраста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794" name="CustomShape 2"/>
          <p:cNvSpPr/>
          <p:nvPr/>
        </p:nvSpPr>
        <p:spPr>
          <a:xfrm>
            <a:off x="2422080" y="2925000"/>
            <a:ext cx="4514400" cy="17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5400" b="1" strike="noStrike" spc="49" dirty="0">
                <a:solidFill>
                  <a:srgbClr val="FF0000"/>
                </a:solidFill>
                <a:latin typeface="Calibri"/>
                <a:ea typeface="WenQuanYi Micro Hei"/>
              </a:rPr>
              <a:t>Самый умный</a:t>
            </a:r>
            <a:endParaRPr lang="ru-RU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FontTx/>
              <a:buChar char="-"/>
            </a:pPr>
            <a:r>
              <a:rPr lang="ru-RU" sz="5400" b="1" strike="noStrike" spc="49" dirty="0" smtClean="0">
                <a:solidFill>
                  <a:srgbClr val="FF0000"/>
                </a:solidFill>
                <a:latin typeface="Calibri"/>
                <a:ea typeface="WenQuanYi Micro Hei"/>
              </a:rPr>
              <a:t>2020 года</a:t>
            </a:r>
          </a:p>
          <a:p>
            <a:pPr algn="ctr">
              <a:lnSpc>
                <a:spcPct val="100000"/>
              </a:lnSpc>
            </a:pPr>
            <a:r>
              <a:rPr lang="ru-RU" sz="5400" b="1" spc="49" dirty="0" smtClean="0">
                <a:solidFill>
                  <a:srgbClr val="7030A0"/>
                </a:solidFill>
                <a:latin typeface="Calibri"/>
              </a:rPr>
              <a:t>МДОУ №23</a:t>
            </a:r>
            <a:endParaRPr lang="ru-RU" sz="5400" b="0" strike="noStrike" spc="-1" dirty="0">
              <a:solidFill>
                <a:srgbClr val="7030A0"/>
              </a:solidFill>
              <a:latin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тон\загрузки\662581da1e34imt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358" y="404664"/>
            <a:ext cx="3249614" cy="21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475656" y="260648"/>
            <a:ext cx="7416824" cy="34563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Я на «тракторе» служу,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Только так, я вам скажу: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«Ведь прежде чем пахать мне пашню,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Я разверну сначала башню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».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87556" y="5085184"/>
            <a:ext cx="3632515" cy="108012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Танкист 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2" descr="C:\Users\Антон\Desktop\Question-Mark-yel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05064"/>
            <a:ext cx="1019944" cy="10199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2629032" y="6268526"/>
            <a:ext cx="1420215" cy="560701"/>
          </a:xfrm>
          <a:prstGeom prst="rightArrow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Антон\загрузки\662581da1e34imt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2866" y="4365104"/>
            <a:ext cx="3249614" cy="21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651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тон\загрузки\662581da1e34imt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358" y="404664"/>
            <a:ext cx="3249614" cy="21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63688" y="260648"/>
            <a:ext cx="7128792" cy="34563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Самолёт стоит на взлёте,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Я готов уж быть в полёте.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Жду заветный тот приказ,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Защищать, чтоб с неба вас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!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5085184"/>
            <a:ext cx="4320479" cy="108012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white"/>
                </a:solidFill>
                <a:latin typeface="Calibri"/>
                <a:ea typeface="Calibri"/>
                <a:cs typeface="Times New Roman"/>
              </a:rPr>
              <a:t>Л</a:t>
            </a:r>
            <a:r>
              <a:rPr lang="ru-RU" sz="4000" b="1" dirty="0" smtClean="0">
                <a:solidFill>
                  <a:prstClr val="white"/>
                </a:solidFill>
                <a:latin typeface="Calibri"/>
                <a:ea typeface="Calibri"/>
                <a:cs typeface="Times New Roman"/>
              </a:rPr>
              <a:t>етчик</a:t>
            </a:r>
            <a:endParaRPr lang="ru-RU" sz="4000" b="1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2" descr="C:\Users\Антон\Desktop\Question-Mark-yel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05064"/>
            <a:ext cx="1019944" cy="10199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нтон\загрузки\662581da1e34imt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2866" y="4365104"/>
            <a:ext cx="3249614" cy="21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651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тон\загрузки\662581da1e34imt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358" y="404664"/>
            <a:ext cx="3249614" cy="21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63688" y="260648"/>
            <a:ext cx="7128792" cy="34563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Можешь ты солдатом стать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Плавать, ездить и летать,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 в строю ходить охота —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Ждет тебя, солдат,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…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87556" y="5085184"/>
            <a:ext cx="3632515" cy="108012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Пехота</a:t>
            </a:r>
            <a:endParaRPr lang="ru-RU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2" descr="C:\Users\Антон\Desktop\Question-Mark-yel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05064"/>
            <a:ext cx="1019944" cy="10199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2629032" y="6268526"/>
            <a:ext cx="1420215" cy="560701"/>
          </a:xfrm>
          <a:prstGeom prst="rightArrow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2" descr="C:\Users\Антон\загрузки\662581da1e34imt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2866" y="4365104"/>
            <a:ext cx="3249614" cy="21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651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тон\загрузки\662581da1e34imt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8810" y="260796"/>
            <a:ext cx="3249614" cy="21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нтон\загрузки\662581da1e34imt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796"/>
            <a:ext cx="3249614" cy="21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1815" y="948903"/>
            <a:ext cx="59104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Молодцы!</a:t>
            </a:r>
            <a:endParaRPr lang="ru-RU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право 4">
            <a:hlinkClick r:id="" action="ppaction://hlinkshowjump?jump=endshow"/>
          </p:cNvPr>
          <p:cNvSpPr/>
          <p:nvPr/>
        </p:nvSpPr>
        <p:spPr>
          <a:xfrm>
            <a:off x="2629032" y="5707825"/>
            <a:ext cx="1420215" cy="560701"/>
          </a:xfrm>
          <a:prstGeom prst="rightArrow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выход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Антон\загрузки\662581da1e34imt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02117"/>
            <a:ext cx="3249614" cy="21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нтон\загрузки\662581da1e34imt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98695"/>
            <a:ext cx="3249614" cy="21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Антон\загрузки\662581da1e34imt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008" y="3281899"/>
            <a:ext cx="3249614" cy="21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65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CustomShape 1"/>
          <p:cNvSpPr/>
          <p:nvPr/>
        </p:nvSpPr>
        <p:spPr>
          <a:xfrm>
            <a:off x="716040" y="3141000"/>
            <a:ext cx="378540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endParaRPr lang="ru-RU" sz="6000" b="0" strike="noStrike" spc="-1" dirty="0">
              <a:latin typeface="Arial"/>
            </a:endParaRPr>
          </a:p>
        </p:txBody>
      </p:sp>
      <p:sp>
        <p:nvSpPr>
          <p:cNvPr id="862" name="CustomShape 2"/>
          <p:cNvSpPr/>
          <p:nvPr/>
        </p:nvSpPr>
        <p:spPr>
          <a:xfrm>
            <a:off x="1840680" y="2112120"/>
            <a:ext cx="237852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endParaRPr lang="ru-RU" sz="6000" b="0" strike="noStrike" spc="-1" dirty="0">
              <a:latin typeface="Arial"/>
            </a:endParaRPr>
          </a:p>
        </p:txBody>
      </p:sp>
      <p:pic>
        <p:nvPicPr>
          <p:cNvPr id="863" name="Рисунок 5"/>
          <p:cNvPicPr/>
          <p:nvPr/>
        </p:nvPicPr>
        <p:blipFill>
          <a:blip r:embed="rId3" cstate="print">
            <a:extLst/>
          </a:blip>
          <a:stretch/>
        </p:blipFill>
        <p:spPr>
          <a:xfrm>
            <a:off x="5117400" y="2264760"/>
            <a:ext cx="3260520" cy="175212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08752" y="2090002"/>
            <a:ext cx="3999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pc="-1" dirty="0">
                <a:latin typeface="Times New Roman" pitchFamily="18" charset="0"/>
                <a:cs typeface="Times New Roman" pitchFamily="18" charset="0"/>
              </a:rPr>
              <a:t>Памятники </a:t>
            </a:r>
            <a:endParaRPr lang="ru-RU" sz="5400" spc="-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5400" b="1" spc="-1" dirty="0">
                <a:latin typeface="Times New Roman" pitchFamily="18" charset="0"/>
                <a:cs typeface="Times New Roman" pitchFamily="18" charset="0"/>
              </a:rPr>
              <a:t>победы</a:t>
            </a:r>
            <a:endParaRPr lang="ru-RU" sz="5400" spc="-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" name="Рисунок 3"/>
          <p:cNvPicPr/>
          <p:nvPr/>
        </p:nvPicPr>
        <p:blipFill>
          <a:blip r:embed="rId3" cstate="print"/>
          <a:stretch/>
        </p:blipFill>
        <p:spPr>
          <a:xfrm>
            <a:off x="4940280" y="404280"/>
            <a:ext cx="3520152" cy="2070084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64" name="Рисунок 4"/>
          <p:cNvPicPr/>
          <p:nvPr/>
        </p:nvPicPr>
        <p:blipFill>
          <a:blip r:embed="rId4" cstate="print"/>
          <a:stretch/>
        </p:blipFill>
        <p:spPr>
          <a:xfrm>
            <a:off x="6898320" y="4984200"/>
            <a:ext cx="1668600" cy="139824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65" name="Рисунок 5"/>
          <p:cNvPicPr/>
          <p:nvPr/>
        </p:nvPicPr>
        <p:blipFill>
          <a:blip r:embed="rId5" cstate="print"/>
          <a:srcRect l="28933" r="28900"/>
          <a:stretch/>
        </p:blipFill>
        <p:spPr>
          <a:xfrm>
            <a:off x="7219080" y="2774880"/>
            <a:ext cx="1492920" cy="174024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66" name="Рисунок 6"/>
          <p:cNvPicPr/>
          <p:nvPr/>
        </p:nvPicPr>
        <p:blipFill>
          <a:blip r:embed="rId6" cstate="print"/>
          <a:stretch/>
        </p:blipFill>
        <p:spPr>
          <a:xfrm>
            <a:off x="4457160" y="4960080"/>
            <a:ext cx="2054520" cy="14025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67" name="Рисунок 7"/>
          <p:cNvPicPr/>
          <p:nvPr/>
        </p:nvPicPr>
        <p:blipFill>
          <a:blip r:embed="rId7" cstate="print"/>
          <a:srcRect l="23737" r="23373"/>
          <a:stretch/>
        </p:blipFill>
        <p:spPr>
          <a:xfrm>
            <a:off x="251640" y="2790360"/>
            <a:ext cx="1406520" cy="17244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68" name="Рисунок 8"/>
          <p:cNvPicPr/>
          <p:nvPr/>
        </p:nvPicPr>
        <p:blipFill>
          <a:blip r:embed="rId8" cstate="print"/>
          <a:stretch/>
        </p:blipFill>
        <p:spPr>
          <a:xfrm>
            <a:off x="3743280" y="2751480"/>
            <a:ext cx="1426680" cy="176364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69" name="Рисунок 9"/>
          <p:cNvPicPr/>
          <p:nvPr/>
        </p:nvPicPr>
        <p:blipFill>
          <a:blip r:embed="rId9" cstate="print"/>
          <a:stretch/>
        </p:blipFill>
        <p:spPr>
          <a:xfrm>
            <a:off x="1929600" y="4991400"/>
            <a:ext cx="2059920" cy="13399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70" name="Рисунок 10"/>
          <p:cNvPicPr/>
          <p:nvPr/>
        </p:nvPicPr>
        <p:blipFill>
          <a:blip r:embed="rId10" cstate="print"/>
          <a:stretch/>
        </p:blipFill>
        <p:spPr>
          <a:xfrm>
            <a:off x="1929600" y="2806920"/>
            <a:ext cx="1410840" cy="170784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71" name="Рисунок 11"/>
          <p:cNvPicPr/>
          <p:nvPr/>
        </p:nvPicPr>
        <p:blipFill>
          <a:blip r:embed="rId11" cstate="print"/>
          <a:srcRect l="34900" t="44952" r="33602" b="11891"/>
          <a:stretch/>
        </p:blipFill>
        <p:spPr>
          <a:xfrm>
            <a:off x="726120" y="548640"/>
            <a:ext cx="1203120" cy="175068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72" name="Рисунок 12"/>
          <p:cNvPicPr/>
          <p:nvPr/>
        </p:nvPicPr>
        <p:blipFill>
          <a:blip r:embed="rId12" cstate="print"/>
          <a:srcRect l="20391" r="31205" b="10617"/>
          <a:stretch/>
        </p:blipFill>
        <p:spPr>
          <a:xfrm>
            <a:off x="5411160" y="2751480"/>
            <a:ext cx="1486440" cy="17352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73" name="CustomShape 1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" name="Рисунок 5"/>
          <p:cNvPicPr/>
          <p:nvPr/>
        </p:nvPicPr>
        <p:blipFill>
          <a:blip r:embed="rId13" cstate="print"/>
          <a:srcRect l="26042" t="-457" r="-146" b="10261"/>
          <a:stretch/>
        </p:blipFill>
        <p:spPr>
          <a:xfrm>
            <a:off x="2635020" y="582564"/>
            <a:ext cx="1583640" cy="18918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CustomShape 1"/>
          <p:cNvSpPr/>
          <p:nvPr/>
        </p:nvSpPr>
        <p:spPr>
          <a:xfrm>
            <a:off x="363960" y="3047760"/>
            <a:ext cx="4477320" cy="19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endParaRPr lang="ru-RU" sz="6000" b="0" strike="noStrike" spc="-1" dirty="0">
              <a:latin typeface="Arial"/>
            </a:endParaRPr>
          </a:p>
        </p:txBody>
      </p:sp>
      <p:sp>
        <p:nvSpPr>
          <p:cNvPr id="880" name="CustomShape 2"/>
          <p:cNvSpPr/>
          <p:nvPr/>
        </p:nvSpPr>
        <p:spPr>
          <a:xfrm>
            <a:off x="1211760" y="1943640"/>
            <a:ext cx="343152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endParaRPr lang="ru-RU" sz="6000" b="0" strike="noStrike" spc="-1" dirty="0">
              <a:latin typeface="Arial"/>
            </a:endParaRPr>
          </a:p>
        </p:txBody>
      </p:sp>
      <p:pic>
        <p:nvPicPr>
          <p:cNvPr id="881" name="Рисунок 5"/>
          <p:cNvPicPr/>
          <p:nvPr/>
        </p:nvPicPr>
        <p:blipFill>
          <a:blip r:embed="rId3" cstate="print">
            <a:extLst/>
          </a:blip>
          <a:stretch/>
        </p:blipFill>
        <p:spPr>
          <a:xfrm>
            <a:off x="5117400" y="2264760"/>
            <a:ext cx="3260520" cy="175212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07223" y="2446740"/>
            <a:ext cx="359079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pc="-1" dirty="0">
                <a:latin typeface="Times New Roman" pitchFamily="18" charset="0"/>
                <a:cs typeface="Times New Roman" pitchFamily="18" charset="0"/>
              </a:rPr>
              <a:t>Историческая </a:t>
            </a:r>
            <a:endParaRPr lang="ru-RU" sz="4000" spc="-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4000" b="1" spc="-1" dirty="0">
                <a:latin typeface="Times New Roman" pitchFamily="18" charset="0"/>
                <a:cs typeface="Times New Roman" pitchFamily="18" charset="0"/>
              </a:rPr>
              <a:t>карта</a:t>
            </a:r>
            <a:endParaRPr lang="ru-RU" sz="4000" spc="-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CustomShape 1"/>
          <p:cNvSpPr/>
          <p:nvPr/>
        </p:nvSpPr>
        <p:spPr>
          <a:xfrm>
            <a:off x="2635200" y="5752800"/>
            <a:ext cx="495000" cy="76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0000"/>
                </a:solidFill>
                <a:latin typeface="Arial"/>
              </a:rPr>
              <a:t>1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001" name="CustomShape 2"/>
          <p:cNvSpPr/>
          <p:nvPr/>
        </p:nvSpPr>
        <p:spPr>
          <a:xfrm>
            <a:off x="4429800" y="5733360"/>
            <a:ext cx="495000" cy="76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0000"/>
                </a:solidFill>
                <a:latin typeface="Arial"/>
              </a:rPr>
              <a:t>1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002" name="CustomShape 3"/>
          <p:cNvSpPr/>
          <p:nvPr/>
        </p:nvSpPr>
        <p:spPr>
          <a:xfrm>
            <a:off x="3280680" y="5733360"/>
            <a:ext cx="495000" cy="76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0000"/>
                </a:solidFill>
                <a:latin typeface="Arial"/>
              </a:rPr>
              <a:t>9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003" name="CustomShape 4"/>
          <p:cNvSpPr/>
          <p:nvPr/>
        </p:nvSpPr>
        <p:spPr>
          <a:xfrm>
            <a:off x="3839040" y="5750280"/>
            <a:ext cx="495000" cy="76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0000"/>
                </a:solidFill>
                <a:latin typeface="Arial"/>
              </a:rPr>
              <a:t>4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004" name="CustomShape 5"/>
          <p:cNvSpPr/>
          <p:nvPr/>
        </p:nvSpPr>
        <p:spPr>
          <a:xfrm>
            <a:off x="6157800" y="5752800"/>
            <a:ext cx="495000" cy="76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0000"/>
                </a:solidFill>
                <a:latin typeface="Arial"/>
              </a:rPr>
              <a:t>1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005" name="CustomShape 6"/>
          <p:cNvSpPr/>
          <p:nvPr/>
        </p:nvSpPr>
        <p:spPr>
          <a:xfrm>
            <a:off x="6734160" y="5752800"/>
            <a:ext cx="495000" cy="76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0000"/>
                </a:solidFill>
                <a:latin typeface="Arial"/>
              </a:rPr>
              <a:t>9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006" name="CustomShape 7"/>
          <p:cNvSpPr/>
          <p:nvPr/>
        </p:nvSpPr>
        <p:spPr>
          <a:xfrm>
            <a:off x="7293960" y="5761440"/>
            <a:ext cx="495000" cy="76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0000"/>
                </a:solidFill>
                <a:latin typeface="Arial"/>
              </a:rPr>
              <a:t>4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007" name="CustomShape 8"/>
          <p:cNvSpPr/>
          <p:nvPr/>
        </p:nvSpPr>
        <p:spPr>
          <a:xfrm>
            <a:off x="7852320" y="5759640"/>
            <a:ext cx="495000" cy="76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0000"/>
                </a:solidFill>
                <a:latin typeface="Arial"/>
              </a:rPr>
              <a:t>5</a:t>
            </a: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CustomShape 1"/>
          <p:cNvSpPr/>
          <p:nvPr/>
        </p:nvSpPr>
        <p:spPr>
          <a:xfrm>
            <a:off x="1048320" y="3141000"/>
            <a:ext cx="312084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endParaRPr lang="ru-RU" sz="6000" b="0" strike="noStrike" spc="-1" dirty="0">
              <a:latin typeface="Arial"/>
            </a:endParaRPr>
          </a:p>
        </p:txBody>
      </p:sp>
      <p:sp>
        <p:nvSpPr>
          <p:cNvPr id="938" name="CustomShape 2"/>
          <p:cNvSpPr/>
          <p:nvPr/>
        </p:nvSpPr>
        <p:spPr>
          <a:xfrm>
            <a:off x="933120" y="2156040"/>
            <a:ext cx="392076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endParaRPr lang="ru-RU" sz="6000" b="0" strike="noStrike" spc="-1" dirty="0">
              <a:latin typeface="Arial"/>
            </a:endParaRPr>
          </a:p>
        </p:txBody>
      </p:sp>
      <p:pic>
        <p:nvPicPr>
          <p:cNvPr id="939" name="Рисунок 5"/>
          <p:cNvPicPr/>
          <p:nvPr/>
        </p:nvPicPr>
        <p:blipFill>
          <a:blip r:embed="rId3" cstate="print">
            <a:extLst/>
          </a:blip>
          <a:stretch/>
        </p:blipFill>
        <p:spPr>
          <a:xfrm>
            <a:off x="5117400" y="2264760"/>
            <a:ext cx="3260520" cy="1752120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521167" y="1869578"/>
            <a:ext cx="2175146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pc="-1" dirty="0" smtClean="0">
                <a:latin typeface="Times New Roman" pitchFamily="18" charset="0"/>
                <a:cs typeface="Times New Roman" pitchFamily="18" charset="0"/>
              </a:rPr>
              <a:t>Реши</a:t>
            </a:r>
          </a:p>
          <a:p>
            <a:pPr algn="ctr">
              <a:lnSpc>
                <a:spcPct val="100000"/>
              </a:lnSpc>
            </a:pPr>
            <a:endParaRPr lang="ru-RU" sz="5400" b="1" spc="-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5400" b="1" spc="-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spc="-1" dirty="0">
                <a:latin typeface="Times New Roman" pitchFamily="18" charset="0"/>
                <a:cs typeface="Times New Roman" pitchFamily="18" charset="0"/>
              </a:rPr>
              <a:t>ребус</a:t>
            </a:r>
            <a:endParaRPr lang="ru-RU" sz="5400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CustomShape 1"/>
          <p:cNvSpPr/>
          <p:nvPr/>
        </p:nvSpPr>
        <p:spPr>
          <a:xfrm>
            <a:off x="1187640" y="4856760"/>
            <a:ext cx="4608000" cy="1367640"/>
          </a:xfrm>
          <a:prstGeom prst="rect">
            <a:avLst/>
          </a:prstGeom>
          <a:solidFill>
            <a:srgbClr val="FFFFFF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___________________________________</a:t>
            </a:r>
            <a:r>
              <a:rPr lang="ru-RU" sz="1800" b="0" strike="noStrike" spc="-1" dirty="0">
                <a:solidFill>
                  <a:srgbClr val="FFFFFF"/>
                </a:solidFill>
                <a:latin typeface="Calibri"/>
              </a:rPr>
              <a:t>_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010" name="CustomShape 2"/>
          <p:cNvSpPr/>
          <p:nvPr/>
        </p:nvSpPr>
        <p:spPr>
          <a:xfrm>
            <a:off x="1887120" y="4847760"/>
            <a:ext cx="320904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CF2E2B"/>
                </a:solidFill>
                <a:latin typeface="Times New Roman"/>
              </a:rPr>
              <a:t>ГЕРОЙ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1011" name="CustomShape 3"/>
          <p:cNvSpPr/>
          <p:nvPr/>
        </p:nvSpPr>
        <p:spPr>
          <a:xfrm>
            <a:off x="745560" y="1008000"/>
            <a:ext cx="7786440" cy="242064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12" name="Рисунок 9"/>
          <p:cNvPicPr/>
          <p:nvPr/>
        </p:nvPicPr>
        <p:blipFill>
          <a:blip r:embed="rId2" cstate="print"/>
          <a:stretch/>
        </p:blipFill>
        <p:spPr>
          <a:xfrm>
            <a:off x="827640" y="1150920"/>
            <a:ext cx="1728000" cy="20181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13" name="Рисунок 10"/>
          <p:cNvPicPr/>
          <p:nvPr/>
        </p:nvPicPr>
        <p:blipFill>
          <a:blip r:embed="rId3" cstate="print"/>
          <a:srcRect l="6756" b="15133"/>
          <a:stretch/>
        </p:blipFill>
        <p:spPr>
          <a:xfrm>
            <a:off x="2948760" y="1359000"/>
            <a:ext cx="2846880" cy="1728000"/>
          </a:xfrm>
          <a:prstGeom prst="rect">
            <a:avLst/>
          </a:prstGeom>
          <a:ln>
            <a:noFill/>
          </a:ln>
        </p:spPr>
      </p:pic>
      <p:sp>
        <p:nvSpPr>
          <p:cNvPr id="1014" name="CustomShape 4"/>
          <p:cNvSpPr/>
          <p:nvPr/>
        </p:nvSpPr>
        <p:spPr>
          <a:xfrm>
            <a:off x="5951880" y="1363680"/>
            <a:ext cx="2435040" cy="170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>
              <a:lnSpc>
                <a:spcPct val="100000"/>
              </a:lnSpc>
            </a:pPr>
            <a:r>
              <a:rPr lang="ru-RU" sz="88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Т=Й</a:t>
            </a:r>
            <a:endParaRPr lang="ru-RU" sz="8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8800" b="0" strike="noStrike" spc="-1">
              <a:latin typeface="Arial"/>
            </a:endParaRPr>
          </a:p>
        </p:txBody>
      </p:sp>
      <p:sp>
        <p:nvSpPr>
          <p:cNvPr id="1015" name="CustomShape 5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6" name="CustomShape 6"/>
          <p:cNvSpPr/>
          <p:nvPr/>
        </p:nvSpPr>
        <p:spPr>
          <a:xfrm>
            <a:off x="-180360" y="-259920"/>
            <a:ext cx="17661600" cy="234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7200" b="1" strike="noStrike" spc="-1">
                <a:solidFill>
                  <a:srgbClr val="000000"/>
                </a:solidFill>
                <a:latin typeface="Times New Roman"/>
              </a:rPr>
              <a:t>           </a:t>
            </a:r>
            <a:r>
              <a:rPr lang="ru-RU" sz="12000" b="1" strike="noStrike" spc="-1">
                <a:solidFill>
                  <a:srgbClr val="000000"/>
                </a:solidFill>
                <a:latin typeface="Times New Roman"/>
              </a:rPr>
              <a:t>,, </a:t>
            </a:r>
            <a:r>
              <a:rPr lang="ru-RU" sz="7200" b="1" strike="noStrike" spc="-1">
                <a:solidFill>
                  <a:srgbClr val="000000"/>
                </a:solidFill>
                <a:latin typeface="Times New Roman"/>
              </a:rPr>
              <a:t>          </a:t>
            </a:r>
            <a:r>
              <a:rPr lang="ru-RU" sz="13000" b="1" strike="noStrike" spc="-1">
                <a:solidFill>
                  <a:srgbClr val="000000"/>
                </a:solidFill>
                <a:latin typeface="Times New Roman"/>
              </a:rPr>
              <a:t>                       </a:t>
            </a:r>
            <a:endParaRPr lang="ru-RU" sz="13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3000" b="0" strike="noStrike" spc="-1">
              <a:latin typeface="Arial"/>
            </a:endParaRPr>
          </a:p>
        </p:txBody>
      </p:sp>
      <p:sp>
        <p:nvSpPr>
          <p:cNvPr id="1017" name="CustomShape 7"/>
          <p:cNvSpPr/>
          <p:nvPr/>
        </p:nvSpPr>
        <p:spPr>
          <a:xfrm>
            <a:off x="4254840" y="736920"/>
            <a:ext cx="633960" cy="35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1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CustomShape 1"/>
          <p:cNvSpPr/>
          <p:nvPr/>
        </p:nvSpPr>
        <p:spPr>
          <a:xfrm>
            <a:off x="181080" y="3047760"/>
            <a:ext cx="484308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endParaRPr lang="ru-RU" sz="6000" b="0" strike="noStrike" spc="-1" dirty="0">
              <a:latin typeface="Arial"/>
            </a:endParaRPr>
          </a:p>
        </p:txBody>
      </p:sp>
      <p:sp>
        <p:nvSpPr>
          <p:cNvPr id="895" name="CustomShape 2"/>
          <p:cNvSpPr/>
          <p:nvPr/>
        </p:nvSpPr>
        <p:spPr>
          <a:xfrm>
            <a:off x="574200" y="2125440"/>
            <a:ext cx="462960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endParaRPr lang="ru-RU" sz="6000" b="0" strike="noStrike" spc="-1" dirty="0">
              <a:latin typeface="Arial"/>
            </a:endParaRPr>
          </a:p>
        </p:txBody>
      </p:sp>
      <p:pic>
        <p:nvPicPr>
          <p:cNvPr id="896" name="Рисунок 5"/>
          <p:cNvPicPr/>
          <p:nvPr/>
        </p:nvPicPr>
        <p:blipFill>
          <a:blip r:embed="rId3" cstate="print">
            <a:extLst/>
          </a:blip>
          <a:stretch/>
        </p:blipFill>
        <p:spPr>
          <a:xfrm>
            <a:off x="5117400" y="2264760"/>
            <a:ext cx="3260520" cy="175212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342480" y="1893598"/>
            <a:ext cx="2520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Герои нашего города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3959" y="455914"/>
            <a:ext cx="183188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Rubtsov, Ivan Fyodorovich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0455" y="1124744"/>
            <a:ext cx="2031540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6033"/>
            <a:ext cx="1942533" cy="266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64598" y="5176281"/>
            <a:ext cx="17517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Рындин Евгений Юрьевич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90" y="764704"/>
            <a:ext cx="2116137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8596" y="5311052"/>
            <a:ext cx="19105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Смоленский Сергей Михайлович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9684" y="5316416"/>
            <a:ext cx="15186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Рубцов</a:t>
            </a:r>
            <a:endParaRPr lang="ru-RU" dirty="0"/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 Фёдорович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10931" y="5172552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Трегубов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Николай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Михайлович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83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-3.61111E-6 -0.22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-0.08009 L 0.29306 -0.216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14167 -0.283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11025 -0.292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6" grpId="1"/>
      <p:bldP spid="7" grpId="1"/>
      <p:bldP spid="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CustomShape 1"/>
          <p:cNvSpPr/>
          <p:nvPr/>
        </p:nvSpPr>
        <p:spPr>
          <a:xfrm>
            <a:off x="1258920" y="3141000"/>
            <a:ext cx="270000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6000" b="1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герои</a:t>
            </a:r>
            <a:endParaRPr lang="ru-RU" sz="60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CustomShape 2"/>
          <p:cNvSpPr/>
          <p:nvPr/>
        </p:nvSpPr>
        <p:spPr>
          <a:xfrm>
            <a:off x="1258920" y="2403488"/>
            <a:ext cx="290592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endParaRPr lang="ru-RU" sz="6000" b="0" strike="noStrike" spc="-1" dirty="0">
              <a:latin typeface="Arial"/>
            </a:endParaRPr>
          </a:p>
        </p:txBody>
      </p:sp>
      <p:pic>
        <p:nvPicPr>
          <p:cNvPr id="1034" name="Рисунок 5"/>
          <p:cNvPicPr/>
          <p:nvPr/>
        </p:nvPicPr>
        <p:blipFill>
          <a:blip r:embed="rId3" cstate="print">
            <a:extLst/>
          </a:blip>
          <a:stretch/>
        </p:blipFill>
        <p:spPr>
          <a:xfrm>
            <a:off x="5117400" y="2264760"/>
            <a:ext cx="3260520" cy="175212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45600" y="2207184"/>
            <a:ext cx="2483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Города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045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37" name="Рисунок 3"/>
          <p:cNvPicPr/>
          <p:nvPr/>
        </p:nvPicPr>
        <p:blipFill>
          <a:blip r:embed="rId3" cstate="print"/>
          <a:stretch/>
        </p:blipFill>
        <p:spPr>
          <a:xfrm>
            <a:off x="395640" y="476640"/>
            <a:ext cx="8335440" cy="3647880"/>
          </a:xfrm>
          <a:prstGeom prst="rect">
            <a:avLst/>
          </a:prstGeom>
          <a:ln>
            <a:noFill/>
          </a:ln>
        </p:spPr>
      </p:pic>
      <p:sp>
        <p:nvSpPr>
          <p:cNvPr id="1038" name="CustomShape 2"/>
          <p:cNvSpPr/>
          <p:nvPr/>
        </p:nvSpPr>
        <p:spPr>
          <a:xfrm>
            <a:off x="1763640" y="2290680"/>
            <a:ext cx="1353600" cy="29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00000"/>
                </a:solidFill>
                <a:latin typeface="Times New Roman"/>
              </a:rPr>
              <a:t>1. </a:t>
            </a:r>
            <a:r>
              <a:rPr lang="ru-RU" sz="3600" b="1" strike="noStrike" spc="-1" dirty="0" smtClean="0">
                <a:solidFill>
                  <a:srgbClr val="000000"/>
                </a:solidFill>
                <a:latin typeface="Times New Roman"/>
              </a:rPr>
              <a:t>Тула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1039" name="CustomShape 3"/>
          <p:cNvSpPr/>
          <p:nvPr/>
        </p:nvSpPr>
        <p:spPr>
          <a:xfrm>
            <a:off x="3981600" y="3213360"/>
            <a:ext cx="1163160" cy="29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0000"/>
                </a:solidFill>
                <a:latin typeface="Times New Roman"/>
              </a:rPr>
              <a:t>2. Липецк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1040" name="CustomShape 4"/>
          <p:cNvSpPr/>
          <p:nvPr/>
        </p:nvSpPr>
        <p:spPr>
          <a:xfrm>
            <a:off x="5436000" y="2152440"/>
            <a:ext cx="1793520" cy="29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000000"/>
                </a:solidFill>
                <a:latin typeface="Times New Roman"/>
              </a:rPr>
              <a:t>3. Москва</a:t>
            </a:r>
            <a:endParaRPr lang="ru-RU" sz="3600" b="0" strike="noStrike" spc="-1" dirty="0">
              <a:latin typeface="Arial"/>
            </a:endParaRPr>
          </a:p>
        </p:txBody>
      </p:sp>
      <p:graphicFrame>
        <p:nvGraphicFramePr>
          <p:cNvPr id="1041" name="Table 5"/>
          <p:cNvGraphicFramePr/>
          <p:nvPr/>
        </p:nvGraphicFramePr>
        <p:xfrm>
          <a:off x="1638360" y="4725000"/>
          <a:ext cx="5849640" cy="1546098"/>
        </p:xfrm>
        <a:graphic>
          <a:graphicData uri="http://schemas.openxmlformats.org/drawingml/2006/table">
            <a:tbl>
              <a:tblPr/>
              <a:tblGrid>
                <a:gridCol w="1979640"/>
                <a:gridCol w="1980360"/>
                <a:gridCol w="1889640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 marL="343080" indent="-342720" algn="ctr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+</a:t>
                      </a:r>
                      <a:endParaRPr lang="ru-RU" sz="2800" b="0" strike="noStrike" spc="-1">
                        <a:latin typeface="Arial"/>
                      </a:endParaRPr>
                    </a:p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3816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2800" b="0" strike="noStrike" spc="-1">
                        <a:latin typeface="Arial"/>
                      </a:endParaRPr>
                    </a:p>
                    <a:p>
                      <a:pPr marL="343080" indent="-342720" algn="ctr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-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68400" marR="68400">
                    <a:lnL w="38160">
                      <a:solidFill>
                        <a:srgbClr val="000000"/>
                      </a:solidFill>
                    </a:lnL>
                    <a:lnR w="3816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ru-RU" sz="2800" b="0" strike="noStrike" spc="-1">
                        <a:latin typeface="Arial"/>
                      </a:endParaRPr>
                    </a:p>
                    <a:p>
                      <a:pPr marL="343080" indent="-342720" algn="ctr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lang="ru-RU" sz="28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+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68400" marR="68400">
                    <a:lnL w="3816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42" name="Table 6"/>
          <p:cNvGraphicFramePr/>
          <p:nvPr/>
        </p:nvGraphicFramePr>
        <p:xfrm>
          <a:off x="1619640" y="4725000"/>
          <a:ext cx="5892120" cy="1464480"/>
        </p:xfrm>
        <a:graphic>
          <a:graphicData uri="http://schemas.openxmlformats.org/drawingml/2006/table">
            <a:tbl>
              <a:tblPr/>
              <a:tblGrid>
                <a:gridCol w="2016000"/>
                <a:gridCol w="2016000"/>
                <a:gridCol w="1860120"/>
              </a:tblGrid>
              <a:tr h="1464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4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1.    </a:t>
                      </a:r>
                      <a:endParaRPr lang="ru-RU" sz="4800" b="0" strike="noStrike" spc="-1" dirty="0">
                        <a:latin typeface="Arial"/>
                      </a:endParaRPr>
                    </a:p>
                  </a:txBody>
                  <a:tcPr>
                    <a:lnL w="38160">
                      <a:solidFill>
                        <a:srgbClr val="000000"/>
                      </a:solidFill>
                    </a:lnL>
                    <a:lnR w="3816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4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2. </a:t>
                      </a:r>
                      <a:endParaRPr lang="ru-RU" sz="4800" b="0" strike="noStrike" spc="-1" dirty="0">
                        <a:latin typeface="Arial"/>
                      </a:endParaRPr>
                    </a:p>
                  </a:txBody>
                  <a:tcPr>
                    <a:lnL w="38160">
                      <a:solidFill>
                        <a:srgbClr val="000000"/>
                      </a:solidFill>
                    </a:lnL>
                    <a:lnR w="3816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4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3.  </a:t>
                      </a:r>
                      <a:endParaRPr lang="ru-RU" sz="4800" b="0" strike="noStrike" spc="-1">
                        <a:latin typeface="Arial"/>
                      </a:endParaRPr>
                    </a:p>
                  </a:txBody>
                  <a:tcPr>
                    <a:lnL w="38160">
                      <a:solidFill>
                        <a:srgbClr val="000000"/>
                      </a:solidFill>
                    </a:lnL>
                    <a:lnR w="3816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43" name="CustomShape 7"/>
          <p:cNvSpPr/>
          <p:nvPr/>
        </p:nvSpPr>
        <p:spPr>
          <a:xfrm>
            <a:off x="2854800" y="5013000"/>
            <a:ext cx="52524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5D5D5D"/>
                </a:solidFill>
                <a:latin typeface="Calibri"/>
              </a:rPr>
              <a:t>+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1044" name="CustomShape 8"/>
          <p:cNvSpPr/>
          <p:nvPr/>
        </p:nvSpPr>
        <p:spPr>
          <a:xfrm>
            <a:off x="4974120" y="5013000"/>
            <a:ext cx="39420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5D5D5D"/>
                </a:solidFill>
                <a:latin typeface="Calibri"/>
              </a:rPr>
              <a:t>-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1045" name="CustomShape 9"/>
          <p:cNvSpPr/>
          <p:nvPr/>
        </p:nvSpPr>
        <p:spPr>
          <a:xfrm>
            <a:off x="6863040" y="5004000"/>
            <a:ext cx="52524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5D5D5D"/>
                </a:solidFill>
                <a:latin typeface="Calibri"/>
              </a:rPr>
              <a:t>+</a:t>
            </a:r>
            <a:endParaRPr lang="ru-RU" sz="5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7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pic>
        <p:nvPicPr>
          <p:cNvPr id="1048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8965" t="20523" r="12661" b="30739"/>
          <a:stretch/>
        </p:blipFill>
        <p:spPr>
          <a:xfrm>
            <a:off x="-18180" y="-34004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049" name="CustomShape 3"/>
          <p:cNvSpPr/>
          <p:nvPr/>
        </p:nvSpPr>
        <p:spPr>
          <a:xfrm>
            <a:off x="3420720" y="3082680"/>
            <a:ext cx="86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/>
                </a:solidFill>
                <a:latin typeface="Times New Roman"/>
              </a:rPr>
              <a:t>1. Тула</a:t>
            </a:r>
            <a:endParaRPr lang="ru-RU" sz="18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050" name="CustomShape 4"/>
          <p:cNvSpPr/>
          <p:nvPr/>
        </p:nvSpPr>
        <p:spPr>
          <a:xfrm>
            <a:off x="3708000" y="3952080"/>
            <a:ext cx="1255680" cy="33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/>
                </a:solidFill>
                <a:latin typeface="Times New Roman"/>
              </a:rPr>
              <a:t>2. Узловая</a:t>
            </a:r>
            <a:endParaRPr lang="ru-RU" sz="18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051" name="CustomShape 5"/>
          <p:cNvSpPr/>
          <p:nvPr/>
        </p:nvSpPr>
        <p:spPr>
          <a:xfrm>
            <a:off x="2124000" y="4122000"/>
            <a:ext cx="1079280" cy="32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/>
                </a:solidFill>
                <a:latin typeface="Times New Roman"/>
              </a:rPr>
              <a:t>3. Курск</a:t>
            </a:r>
            <a:endParaRPr lang="ru-RU" sz="18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052" name="CustomShape 6"/>
          <p:cNvSpPr/>
          <p:nvPr/>
        </p:nvSpPr>
        <p:spPr>
          <a:xfrm>
            <a:off x="2297520" y="3578040"/>
            <a:ext cx="1285920" cy="2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/>
                </a:solidFill>
                <a:latin typeface="Times New Roman"/>
              </a:rPr>
              <a:t>4. Калуга</a:t>
            </a:r>
            <a:endParaRPr lang="ru-RU" sz="18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053" name="CustomShape 7"/>
          <p:cNvSpPr/>
          <p:nvPr/>
        </p:nvSpPr>
        <p:spPr>
          <a:xfrm>
            <a:off x="1305000" y="4585320"/>
            <a:ext cx="818640" cy="2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/>
                </a:solidFill>
                <a:latin typeface="Times New Roman"/>
              </a:rPr>
              <a:t>5. Брест</a:t>
            </a:r>
            <a:endParaRPr lang="ru-RU" sz="18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054" name="CustomShape 8"/>
          <p:cNvSpPr/>
          <p:nvPr/>
        </p:nvSpPr>
        <p:spPr>
          <a:xfrm>
            <a:off x="1615320" y="2957400"/>
            <a:ext cx="1258560" cy="25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/>
                </a:solidFill>
                <a:latin typeface="Times New Roman"/>
              </a:rPr>
              <a:t>6. Смоленск</a:t>
            </a:r>
            <a:endParaRPr lang="ru-RU" sz="18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055" name="CustomShape 9"/>
          <p:cNvSpPr/>
          <p:nvPr/>
        </p:nvSpPr>
        <p:spPr>
          <a:xfrm>
            <a:off x="4572000" y="3578040"/>
            <a:ext cx="1744200" cy="2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/>
                </a:solidFill>
                <a:latin typeface="Times New Roman"/>
              </a:rPr>
              <a:t>7. Новомосковск</a:t>
            </a:r>
            <a:endParaRPr lang="ru-RU" sz="18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056" name="CustomShape 10"/>
          <p:cNvSpPr/>
          <p:nvPr/>
        </p:nvSpPr>
        <p:spPr>
          <a:xfrm>
            <a:off x="6722280" y="3050640"/>
            <a:ext cx="1614240" cy="2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/>
                </a:solidFill>
                <a:latin typeface="Times New Roman"/>
              </a:rPr>
              <a:t>8. Новосибирск</a:t>
            </a:r>
            <a:endParaRPr lang="ru-RU" sz="18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057" name="CustomShape 11"/>
          <p:cNvSpPr/>
          <p:nvPr/>
        </p:nvSpPr>
        <p:spPr>
          <a:xfrm>
            <a:off x="4672800" y="4650120"/>
            <a:ext cx="771120" cy="2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/>
                </a:solidFill>
                <a:latin typeface="Times New Roman"/>
              </a:rPr>
              <a:t>9. Сочи</a:t>
            </a:r>
            <a:endParaRPr lang="ru-RU" sz="18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058" name="CustomShape 12"/>
          <p:cNvSpPr/>
          <p:nvPr/>
        </p:nvSpPr>
        <p:spPr>
          <a:xfrm>
            <a:off x="4048920" y="2379960"/>
            <a:ext cx="1009440" cy="24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/>
                </a:solidFill>
                <a:latin typeface="Times New Roman"/>
              </a:rPr>
              <a:t>10. Москва</a:t>
            </a:r>
            <a:endParaRPr lang="ru-RU" sz="18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059" name="CustomShape 13"/>
          <p:cNvSpPr/>
          <p:nvPr/>
        </p:nvSpPr>
        <p:spPr>
          <a:xfrm>
            <a:off x="6876360" y="2946240"/>
            <a:ext cx="135360" cy="124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0" name="CustomShape 14"/>
          <p:cNvSpPr/>
          <p:nvPr/>
        </p:nvSpPr>
        <p:spPr>
          <a:xfrm>
            <a:off x="3708000" y="2958120"/>
            <a:ext cx="135360" cy="124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1" name="CustomShape 15"/>
          <p:cNvSpPr/>
          <p:nvPr/>
        </p:nvSpPr>
        <p:spPr>
          <a:xfrm>
            <a:off x="4809600" y="3367080"/>
            <a:ext cx="135360" cy="124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2" name="CustomShape 16"/>
          <p:cNvSpPr/>
          <p:nvPr/>
        </p:nvSpPr>
        <p:spPr>
          <a:xfrm>
            <a:off x="3980880" y="3780360"/>
            <a:ext cx="135360" cy="124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3" name="CustomShape 17"/>
          <p:cNvSpPr/>
          <p:nvPr/>
        </p:nvSpPr>
        <p:spPr>
          <a:xfrm>
            <a:off x="4217040" y="2255400"/>
            <a:ext cx="135360" cy="124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4" name="CustomShape 18"/>
          <p:cNvSpPr/>
          <p:nvPr/>
        </p:nvSpPr>
        <p:spPr>
          <a:xfrm>
            <a:off x="4990680" y="5013000"/>
            <a:ext cx="135360" cy="124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5" name="CustomShape 19"/>
          <p:cNvSpPr/>
          <p:nvPr/>
        </p:nvSpPr>
        <p:spPr>
          <a:xfrm>
            <a:off x="2278800" y="3994560"/>
            <a:ext cx="135360" cy="124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6" name="CustomShape 20"/>
          <p:cNvSpPr/>
          <p:nvPr/>
        </p:nvSpPr>
        <p:spPr>
          <a:xfrm>
            <a:off x="1479600" y="4439160"/>
            <a:ext cx="135360" cy="124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7" name="CustomShape 21"/>
          <p:cNvSpPr/>
          <p:nvPr/>
        </p:nvSpPr>
        <p:spPr>
          <a:xfrm>
            <a:off x="2635920" y="3368880"/>
            <a:ext cx="135360" cy="124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8" name="CustomShape 22"/>
          <p:cNvSpPr/>
          <p:nvPr/>
        </p:nvSpPr>
        <p:spPr>
          <a:xfrm>
            <a:off x="1738080" y="3310920"/>
            <a:ext cx="135360" cy="124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26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1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6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48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5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60" dur="2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CustomShape 1"/>
          <p:cNvSpPr/>
          <p:nvPr/>
        </p:nvSpPr>
        <p:spPr>
          <a:xfrm>
            <a:off x="770760" y="3141000"/>
            <a:ext cx="367560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endParaRPr lang="ru-RU" sz="6000" b="0" strike="noStrike" spc="-1" dirty="0">
              <a:latin typeface="Arial"/>
            </a:endParaRPr>
          </a:p>
        </p:txBody>
      </p:sp>
      <p:sp>
        <p:nvSpPr>
          <p:cNvPr id="1022" name="CustomShape 2"/>
          <p:cNvSpPr/>
          <p:nvPr/>
        </p:nvSpPr>
        <p:spPr>
          <a:xfrm>
            <a:off x="433980" y="2307344"/>
            <a:ext cx="434916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5400" b="1" strike="noStrike" spc="-1" dirty="0" smtClean="0"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5400" b="1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3" name="Рисунок 5"/>
          <p:cNvPicPr/>
          <p:nvPr/>
        </p:nvPicPr>
        <p:blipFill>
          <a:blip r:embed="rId3" cstate="print">
            <a:extLst/>
          </a:blip>
          <a:stretch/>
        </p:blipFill>
        <p:spPr>
          <a:xfrm>
            <a:off x="5117400" y="2264760"/>
            <a:ext cx="3260520" cy="175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9766763"/>
              </p:ext>
            </p:extLst>
          </p:nvPr>
        </p:nvGraphicFramePr>
        <p:xfrm>
          <a:off x="467544" y="260648"/>
          <a:ext cx="7312266" cy="570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474"/>
                <a:gridCol w="812474"/>
                <a:gridCol w="812474"/>
                <a:gridCol w="812474"/>
                <a:gridCol w="812474"/>
                <a:gridCol w="812474"/>
                <a:gridCol w="812474"/>
                <a:gridCol w="812474"/>
                <a:gridCol w="812474"/>
              </a:tblGrid>
              <a:tr h="380097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0097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0097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0097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0097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0097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0097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009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0097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0097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0097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0097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0097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0097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0097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1687301"/>
              </p:ext>
            </p:extLst>
          </p:nvPr>
        </p:nvGraphicFramePr>
        <p:xfrm>
          <a:off x="1187624" y="2924944"/>
          <a:ext cx="912819" cy="2571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819"/>
              </a:tblGrid>
              <a:tr h="36739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2756055"/>
              </p:ext>
            </p:extLst>
          </p:nvPr>
        </p:nvGraphicFramePr>
        <p:xfrm>
          <a:off x="1979712" y="2924944"/>
          <a:ext cx="912819" cy="1143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819"/>
              </a:tblGrid>
              <a:tr h="381003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8563386"/>
              </p:ext>
            </p:extLst>
          </p:nvPr>
        </p:nvGraphicFramePr>
        <p:xfrm>
          <a:off x="2771800" y="1844824"/>
          <a:ext cx="91281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819"/>
              </a:tblGrid>
              <a:tr h="35841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841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350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841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1008439"/>
              </p:ext>
            </p:extLst>
          </p:nvPr>
        </p:nvGraphicFramePr>
        <p:xfrm>
          <a:off x="3563888" y="2996952"/>
          <a:ext cx="912819" cy="292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819"/>
              </a:tblGrid>
              <a:tr h="36612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ё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12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0209840"/>
              </p:ext>
            </p:extLst>
          </p:nvPr>
        </p:nvGraphicFramePr>
        <p:xfrm>
          <a:off x="4427984" y="2564904"/>
          <a:ext cx="912819" cy="257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819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11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11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11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11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11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11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3708746"/>
              </p:ext>
            </p:extLst>
          </p:nvPr>
        </p:nvGraphicFramePr>
        <p:xfrm>
          <a:off x="5220072" y="2924944"/>
          <a:ext cx="912819" cy="1857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819"/>
              </a:tblGrid>
              <a:tr h="37147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47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478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478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47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2481646"/>
              </p:ext>
            </p:extLst>
          </p:nvPr>
        </p:nvGraphicFramePr>
        <p:xfrm>
          <a:off x="6084168" y="692694"/>
          <a:ext cx="857256" cy="3729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37296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96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961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96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96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96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96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961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96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96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4908098"/>
              </p:ext>
            </p:extLst>
          </p:nvPr>
        </p:nvGraphicFramePr>
        <p:xfrm>
          <a:off x="6948264" y="2564904"/>
          <a:ext cx="857256" cy="1857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367395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49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49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49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49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5164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CustomShape 1"/>
          <p:cNvSpPr/>
          <p:nvPr/>
        </p:nvSpPr>
        <p:spPr>
          <a:xfrm>
            <a:off x="722880" y="3141000"/>
            <a:ext cx="377172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endParaRPr lang="ru-RU" sz="6000" b="0" strike="noStrike" spc="-1" dirty="0">
              <a:latin typeface="Arial"/>
            </a:endParaRPr>
          </a:p>
        </p:txBody>
      </p:sp>
      <p:sp>
        <p:nvSpPr>
          <p:cNvPr id="873" name="CustomShape 2"/>
          <p:cNvSpPr/>
          <p:nvPr/>
        </p:nvSpPr>
        <p:spPr>
          <a:xfrm>
            <a:off x="91080" y="2156040"/>
            <a:ext cx="560484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endParaRPr lang="ru-RU" sz="6000" b="0" strike="noStrike" spc="-1" dirty="0">
              <a:latin typeface="Arial"/>
            </a:endParaRPr>
          </a:p>
        </p:txBody>
      </p:sp>
      <p:pic>
        <p:nvPicPr>
          <p:cNvPr id="874" name="Рисунок 5"/>
          <p:cNvPicPr/>
          <p:nvPr/>
        </p:nvPicPr>
        <p:blipFill>
          <a:blip r:embed="rId3" cstate="print">
            <a:extLst/>
          </a:blip>
          <a:stretch/>
        </p:blipFill>
        <p:spPr>
          <a:xfrm>
            <a:off x="5117400" y="2264760"/>
            <a:ext cx="3260520" cy="175212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22880" y="920202"/>
            <a:ext cx="37717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Разгадай</a:t>
            </a:r>
          </a:p>
          <a:p>
            <a:pPr algn="ctr"/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пословицу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CustomShape 1"/>
          <p:cNvSpPr/>
          <p:nvPr/>
        </p:nvSpPr>
        <p:spPr>
          <a:xfrm>
            <a:off x="415054" y="1896843"/>
            <a:ext cx="8348320" cy="1872000"/>
          </a:xfrm>
          <a:prstGeom prst="rect">
            <a:avLst/>
          </a:prstGeom>
          <a:solidFill>
            <a:schemeClr val="bg1"/>
          </a:solidFill>
          <a:ln w="5724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lang="ru-RU" sz="1100" b="0" strike="noStrike" spc="-1">
              <a:latin typeface="Arial"/>
            </a:endParaRPr>
          </a:p>
        </p:txBody>
      </p:sp>
      <p:pic>
        <p:nvPicPr>
          <p:cNvPr id="900" name="Рисунок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7596336" y="2134863"/>
            <a:ext cx="1066926" cy="1249200"/>
          </a:xfrm>
          <a:prstGeom prst="rect">
            <a:avLst/>
          </a:prstGeom>
          <a:ln>
            <a:noFill/>
          </a:ln>
        </p:spPr>
      </p:pic>
      <p:sp>
        <p:nvSpPr>
          <p:cNvPr id="901" name="CustomShape 2"/>
          <p:cNvSpPr/>
          <p:nvPr/>
        </p:nvSpPr>
        <p:spPr>
          <a:xfrm>
            <a:off x="635400" y="404640"/>
            <a:ext cx="1892880" cy="1368176"/>
          </a:xfrm>
          <a:prstGeom prst="rect">
            <a:avLst/>
          </a:prstGeom>
          <a:solidFill>
            <a:schemeClr val="bg1"/>
          </a:solidFill>
          <a:ln w="5724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spc="-1" dirty="0" err="1">
                <a:solidFill>
                  <a:srgbClr val="000000"/>
                </a:solidFill>
                <a:latin typeface="Times New Roman"/>
              </a:rPr>
              <a:t>З</a:t>
            </a:r>
            <a:r>
              <a:rPr lang="ru-RU" sz="3600" spc="-1" dirty="0" err="1" smtClean="0">
                <a:solidFill>
                  <a:srgbClr val="000000"/>
                </a:solidFill>
                <a:latin typeface="Times New Roman"/>
              </a:rPr>
              <a:t>до</a:t>
            </a:r>
            <a:r>
              <a:rPr lang="ru-RU" sz="36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600" b="0" strike="noStrike" spc="-1" dirty="0">
                <a:solidFill>
                  <a:srgbClr val="000000"/>
                </a:solidFill>
                <a:latin typeface="Times New Roman"/>
              </a:rPr>
              <a:t>-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902" name="CustomShape 3"/>
          <p:cNvSpPr/>
          <p:nvPr/>
        </p:nvSpPr>
        <p:spPr>
          <a:xfrm>
            <a:off x="3266996" y="404640"/>
            <a:ext cx="1822736" cy="1399496"/>
          </a:xfrm>
          <a:prstGeom prst="rect">
            <a:avLst/>
          </a:prstGeom>
          <a:solidFill>
            <a:schemeClr val="bg1"/>
          </a:solidFill>
          <a:ln w="5724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600" spc="-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3600" spc="-1" dirty="0" err="1" smtClean="0">
                <a:solidFill>
                  <a:srgbClr val="000000"/>
                </a:solidFill>
                <a:latin typeface="Times New Roman"/>
              </a:rPr>
              <a:t>вье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903" name="CustomShape 4"/>
          <p:cNvSpPr/>
          <p:nvPr/>
        </p:nvSpPr>
        <p:spPr>
          <a:xfrm>
            <a:off x="5973480" y="356382"/>
            <a:ext cx="1766872" cy="1395176"/>
          </a:xfrm>
          <a:prstGeom prst="rect">
            <a:avLst/>
          </a:prstGeom>
          <a:solidFill>
            <a:schemeClr val="bg1"/>
          </a:solidFill>
          <a:ln w="5724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600" spc="-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3600" spc="-1" dirty="0" smtClean="0">
                <a:solidFill>
                  <a:srgbClr val="000000"/>
                </a:solidFill>
                <a:latin typeface="Times New Roman"/>
              </a:rPr>
              <a:t>все-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904" name="CustomShape 5"/>
          <p:cNvSpPr/>
          <p:nvPr/>
        </p:nvSpPr>
        <p:spPr>
          <a:xfrm>
            <a:off x="405359" y="4139595"/>
            <a:ext cx="1779879" cy="1284764"/>
          </a:xfrm>
          <a:prstGeom prst="rect">
            <a:avLst/>
          </a:prstGeom>
          <a:solidFill>
            <a:schemeClr val="bg1"/>
          </a:solidFill>
          <a:ln w="5724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600" spc="-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3600" spc="-1" dirty="0" err="1" smtClean="0">
                <a:solidFill>
                  <a:srgbClr val="000000"/>
                </a:solidFill>
                <a:latin typeface="Times New Roman"/>
              </a:rPr>
              <a:t>ро</a:t>
            </a:r>
            <a:r>
              <a:rPr lang="ru-RU" sz="3600" spc="-1" dirty="0" smtClean="0">
                <a:solidFill>
                  <a:srgbClr val="000000"/>
                </a:solidFill>
                <a:latin typeface="Times New Roman"/>
              </a:rPr>
              <a:t>-</a:t>
            </a:r>
            <a:endParaRPr lang="ru-RU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</p:txBody>
      </p:sp>
      <p:sp>
        <p:nvSpPr>
          <p:cNvPr id="905" name="CustomShape 6"/>
          <p:cNvSpPr/>
          <p:nvPr/>
        </p:nvSpPr>
        <p:spPr>
          <a:xfrm>
            <a:off x="2411760" y="4641480"/>
            <a:ext cx="1777920" cy="1284584"/>
          </a:xfrm>
          <a:prstGeom prst="rect">
            <a:avLst/>
          </a:prstGeom>
          <a:solidFill>
            <a:schemeClr val="bg1"/>
          </a:solidFill>
          <a:ln w="5724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spc="-1" dirty="0" smtClean="0">
                <a:solidFill>
                  <a:srgbClr val="000000"/>
                </a:solidFill>
                <a:latin typeface="Times New Roman"/>
              </a:rPr>
              <a:t>же</a:t>
            </a:r>
            <a:r>
              <a:rPr lang="ru-RU" sz="3600" b="0" strike="noStrike" spc="-1" dirty="0" smtClean="0">
                <a:solidFill>
                  <a:srgbClr val="000000"/>
                </a:solidFill>
                <a:latin typeface="Times New Roman"/>
              </a:rPr>
              <a:t>!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906" name="CustomShape 7"/>
          <p:cNvSpPr/>
          <p:nvPr/>
        </p:nvSpPr>
        <p:spPr>
          <a:xfrm>
            <a:off x="4543920" y="4077000"/>
            <a:ext cx="1661400" cy="1128600"/>
          </a:xfrm>
          <a:prstGeom prst="rect">
            <a:avLst/>
          </a:prstGeom>
          <a:solidFill>
            <a:schemeClr val="bg1"/>
          </a:solidFill>
          <a:ln w="5724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600" spc="-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3600" spc="-1" dirty="0" smtClean="0">
                <a:solidFill>
                  <a:srgbClr val="000000"/>
                </a:solidFill>
                <a:latin typeface="Times New Roman"/>
              </a:rPr>
              <a:t>до</a:t>
            </a:r>
            <a:endParaRPr lang="ru-RU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</p:txBody>
      </p:sp>
      <p:pic>
        <p:nvPicPr>
          <p:cNvPr id="916" name="Рисунок 22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0623" b="13899"/>
          <a:stretch/>
        </p:blipFill>
        <p:spPr>
          <a:xfrm>
            <a:off x="3022920" y="4682520"/>
            <a:ext cx="672480" cy="523080"/>
          </a:xfrm>
          <a:prstGeom prst="rect">
            <a:avLst/>
          </a:prstGeom>
          <a:ln>
            <a:noFill/>
          </a:ln>
        </p:spPr>
      </p:pic>
      <p:sp>
        <p:nvSpPr>
          <p:cNvPr id="21" name="CustomShape 7"/>
          <p:cNvSpPr/>
          <p:nvPr/>
        </p:nvSpPr>
        <p:spPr>
          <a:xfrm>
            <a:off x="5456231" y="5361764"/>
            <a:ext cx="1661400" cy="1128600"/>
          </a:xfrm>
          <a:prstGeom prst="rect">
            <a:avLst/>
          </a:prstGeom>
          <a:solidFill>
            <a:schemeClr val="bg1"/>
          </a:solidFill>
          <a:ln w="5724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600" spc="-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3600" spc="-1" dirty="0" err="1" smtClean="0">
                <a:solidFill>
                  <a:srgbClr val="000000"/>
                </a:solidFill>
                <a:latin typeface="Times New Roman"/>
              </a:rPr>
              <a:t>го</a:t>
            </a:r>
            <a:endParaRPr lang="ru-RU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</p:txBody>
      </p:sp>
      <p:sp>
        <p:nvSpPr>
          <p:cNvPr id="22" name="CustomShape 7"/>
          <p:cNvSpPr/>
          <p:nvPr/>
        </p:nvSpPr>
        <p:spPr>
          <a:xfrm>
            <a:off x="7092280" y="3933056"/>
            <a:ext cx="1661400" cy="1128600"/>
          </a:xfrm>
          <a:prstGeom prst="rect">
            <a:avLst/>
          </a:prstGeom>
          <a:solidFill>
            <a:schemeClr val="bg1"/>
          </a:solidFill>
          <a:ln w="5724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600" spc="-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3600" spc="-1" dirty="0" err="1" smtClean="0">
                <a:solidFill>
                  <a:srgbClr val="000000"/>
                </a:solidFill>
                <a:latin typeface="Times New Roman"/>
              </a:rPr>
              <a:t>ро</a:t>
            </a:r>
            <a:r>
              <a:rPr lang="ru-RU" sz="3600" spc="-1" dirty="0" smtClean="0">
                <a:solidFill>
                  <a:srgbClr val="000000"/>
                </a:solidFill>
                <a:latin typeface="Times New Roman"/>
              </a:rPr>
              <a:t>-</a:t>
            </a:r>
            <a:endParaRPr lang="ru-RU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</p:txBody>
      </p:sp>
      <p:pic>
        <p:nvPicPr>
          <p:cNvPr id="1026" name="Picture 2" descr="https://avatars.mds.yandex.net/get-pdb/1756889/6e907730-3c47-4658-9011-d6c9aa318338/s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445" y="2246264"/>
            <a:ext cx="912131" cy="117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avatars.mds.yandex.net/get-pdb/1756889/6e907730-3c47-4658-9011-d6c9aa318338/s12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5043" y="517594"/>
            <a:ext cx="456066" cy="58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4.infourok.ru/uploads/ex/02f8/00066b97-5b5f5d9d/hello_html_m1ea3164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8280" y="2288137"/>
            <a:ext cx="894658" cy="108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s://ds04.infourok.ru/uploads/ex/02f8/00066b97-5b5f5d9d/hello_html_m1ea3164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6353" y="698812"/>
            <a:ext cx="777567" cy="74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ckv29.ucoz.ru/ikonki/mjachik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547" y="2246264"/>
            <a:ext cx="1225103" cy="107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://dckv29.ucoz.ru/ikonki/mjachik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510" y="4215829"/>
            <a:ext cx="719797" cy="6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get-pdb/194708/3d56a454-9334-4791-9c4b-4418a294b34f/s12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6915" y="2390011"/>
            <a:ext cx="1022299" cy="9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https://avatars.mds.yandex.net/get-pdb/194708/3d56a454-9334-4791-9c4b-4418a294b34f/s12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8511" y="517594"/>
            <a:ext cx="831513" cy="75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avatars.mds.yandex.net/get-zen_doc/96748/pub_5cd54e95a27d9900b324d5fe_5cd552464add4700b4162aaf/scale_120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5979" y="2325053"/>
            <a:ext cx="958632" cy="91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https://avatars.mds.yandex.net/get-zen_doc/96748/pub_5cd54e95a27d9900b324d5fe_5cd552464add4700b4162aaf/scale_120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6807" y="5448387"/>
            <a:ext cx="680247" cy="54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yt3.ggpht.com/a/AGF-l7_ZnDBe8OxWWHI_oV_349jxcuzU3crkXkBpqw=s900-c-k-c0xffffffff-no-rj-m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3014" y="2246264"/>
            <a:ext cx="942280" cy="94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https://yt3.ggpht.com/a/AGF-l7_ZnDBe8OxWWHI_oV_349jxcuzU3crkXkBpqw=s900-c-k-c0xffffffff-no-rj-m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6712" y="4108414"/>
            <a:ext cx="739037" cy="73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avatars.mds.yandex.net/get-pdb/1209255/4cf016d2-8017-455d-ad84-44f55db4ebdf/s120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1742" y="2238825"/>
            <a:ext cx="1097296" cy="109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https://avatars.mds.yandex.net/get-pdb/1209255/4cf016d2-8017-455d-ad84-44f55db4ebdf/s120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5140" y="4029208"/>
            <a:ext cx="655679" cy="65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CustomShape 1"/>
          <p:cNvSpPr/>
          <p:nvPr/>
        </p:nvSpPr>
        <p:spPr>
          <a:xfrm>
            <a:off x="750240" y="2633918"/>
            <a:ext cx="371664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6000" spc="-1" dirty="0" smtClean="0">
                <a:latin typeface="Arial"/>
              </a:rPr>
              <a:t>Загадки</a:t>
            </a:r>
            <a:endParaRPr lang="ru-RU" sz="6000" b="0" strike="noStrike" spc="-1" dirty="0">
              <a:latin typeface="Arial"/>
            </a:endParaRPr>
          </a:p>
        </p:txBody>
      </p:sp>
      <p:sp>
        <p:nvSpPr>
          <p:cNvPr id="796" name="CustomShape 2"/>
          <p:cNvSpPr/>
          <p:nvPr/>
        </p:nvSpPr>
        <p:spPr>
          <a:xfrm>
            <a:off x="916920" y="2014560"/>
            <a:ext cx="443448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endParaRPr lang="ru-RU" sz="6000" b="0" strike="noStrike" spc="-1" dirty="0">
              <a:latin typeface="Arial"/>
            </a:endParaRPr>
          </a:p>
        </p:txBody>
      </p:sp>
      <p:pic>
        <p:nvPicPr>
          <p:cNvPr id="797" name="Рисунок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117400" y="2264760"/>
            <a:ext cx="3260520" cy="175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CustomShape 1"/>
          <p:cNvSpPr/>
          <p:nvPr/>
        </p:nvSpPr>
        <p:spPr>
          <a:xfrm>
            <a:off x="722880" y="3141000"/>
            <a:ext cx="377172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endParaRPr lang="ru-RU" sz="6000" b="0" strike="noStrike" spc="-1" dirty="0">
              <a:latin typeface="Arial"/>
            </a:endParaRPr>
          </a:p>
        </p:txBody>
      </p:sp>
      <p:sp>
        <p:nvSpPr>
          <p:cNvPr id="873" name="CustomShape 2"/>
          <p:cNvSpPr/>
          <p:nvPr/>
        </p:nvSpPr>
        <p:spPr>
          <a:xfrm>
            <a:off x="91080" y="2156040"/>
            <a:ext cx="5604840" cy="10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endParaRPr lang="ru-RU" sz="6000" b="0" strike="noStrike" spc="-1" dirty="0">
              <a:latin typeface="Arial"/>
            </a:endParaRPr>
          </a:p>
        </p:txBody>
      </p:sp>
      <p:pic>
        <p:nvPicPr>
          <p:cNvPr id="874" name="Рисунок 5"/>
          <p:cNvPicPr/>
          <p:nvPr/>
        </p:nvPicPr>
        <p:blipFill>
          <a:blip r:embed="rId3" cstate="print">
            <a:extLst/>
          </a:blip>
          <a:stretch/>
        </p:blipFill>
        <p:spPr>
          <a:xfrm>
            <a:off x="5117400" y="2264760"/>
            <a:ext cx="3260520" cy="175212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26684" y="1893222"/>
            <a:ext cx="3771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Графический</a:t>
            </a:r>
          </a:p>
          <a:p>
            <a:pPr algn="ctr"/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диктант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6657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bs.twimg.com/media/Dz1ilxfX0AAyF_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6858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527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8658" y="404664"/>
            <a:ext cx="6984776" cy="3744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загадку.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Чтобы узнать правильный ответ, нажмите на вопрос.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перехода на следующий слайд нажмите стрелку.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Удачи 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3563888" y="5729776"/>
            <a:ext cx="1420215" cy="560701"/>
          </a:xfrm>
          <a:prstGeom prst="rightArrow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Антон\загрузки\662581da1e34imt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2866" y="4365104"/>
            <a:ext cx="3249614" cy="21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нтон\загрузки\662581da1e34imt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562" y="3065875"/>
            <a:ext cx="3249614" cy="21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232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тон\загрузки\662581da1e34imt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25" y="367490"/>
            <a:ext cx="3249614" cy="21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87556" y="260648"/>
            <a:ext cx="7304924" cy="34563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 эту пятницу опять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 папой в тир идём стрелять,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Чтоб до Армии я смог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Стать, как «Ворошиловский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…»!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87556" y="5085184"/>
            <a:ext cx="3632515" cy="108012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Стрелок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2" descr="C:\Users\Антон\Desktop\Question-Mark-yel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05064"/>
            <a:ext cx="1019944" cy="10199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2629032" y="6268526"/>
            <a:ext cx="1420215" cy="560701"/>
          </a:xfrm>
          <a:prstGeom prst="rightArrow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Антон\загрузки\662581da1e34imt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2866" y="4365104"/>
            <a:ext cx="3249614" cy="21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Антон\загрузки\662581da1e34imt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251" y="2858599"/>
            <a:ext cx="3249614" cy="21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651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тон\загрузки\662581da1e34imt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358" y="404664"/>
            <a:ext cx="3249614" cy="21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63688" y="260648"/>
            <a:ext cx="7128792" cy="34563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Полосатая рубашка,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Вьются ленты за фуражкой.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Он готов с волною спорить,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Ведь его стихия — море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87556" y="5085184"/>
            <a:ext cx="3632515" cy="108012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Моряк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2" descr="C:\Users\Антон\Desktop\Question-Mark-yel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05064"/>
            <a:ext cx="1019944" cy="10199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2629032" y="6268526"/>
            <a:ext cx="1420215" cy="560701"/>
          </a:xfrm>
          <a:prstGeom prst="rightArrow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Антон\загрузки\662581da1e34imt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2866" y="4365104"/>
            <a:ext cx="3249614" cy="21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651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тон\загрузки\662581da1e34imt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358" y="404664"/>
            <a:ext cx="3249614" cy="21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87556" y="260648"/>
            <a:ext cx="7448940" cy="34563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Родина дала приказ,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И он сразу на Кавказ!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Прыгнул ночью с парашютом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Дорога,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порой минута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!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87556" y="5085184"/>
            <a:ext cx="3632515" cy="108012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Десантник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2" descr="C:\Users\Антон\Desktop\Question-Mark-yel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05064"/>
            <a:ext cx="1019944" cy="10199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нтон\загрузки\662581da1e34imt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2866" y="4365104"/>
            <a:ext cx="3249614" cy="21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651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тон\загрузки\662581da1e34imt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358" y="404664"/>
            <a:ext cx="3249614" cy="21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63688" y="260648"/>
            <a:ext cx="7128792" cy="34563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Georgia"/>
              <a:ea typeface="Times New Roman"/>
              <a:cs typeface="Times New Roman"/>
            </a:endParaRPr>
          </a:p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Я служу сейчас на флоте,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Слух хороший у меня.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Есть такой же и в пехоте —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Дружим с рацией не зря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!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87556" y="5085184"/>
            <a:ext cx="3632515" cy="108012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Радист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2" descr="C:\Users\Антон\Desktop\Question-Mark-yel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05064"/>
            <a:ext cx="1019944" cy="10199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2629032" y="6268526"/>
            <a:ext cx="1420215" cy="560701"/>
          </a:xfrm>
          <a:prstGeom prst="rightArrow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Антон\загрузки\662581da1e34imt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2866" y="4365104"/>
            <a:ext cx="3249614" cy="21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651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тон\загрузки\662581da1e34imt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358" y="404664"/>
            <a:ext cx="3249614" cy="21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587556" y="260648"/>
            <a:ext cx="7304924" cy="34563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Заменит робота-машину —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Сам обезвредит бомбу, мину.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Совсем не должен ошибаться,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Чтоб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 живых потом остаться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87556" y="5096012"/>
            <a:ext cx="3632515" cy="108012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Сапер</a:t>
            </a:r>
            <a:endParaRPr lang="ru-RU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2" descr="C:\Users\Антон\Desktop\Question-Mark-yel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05064"/>
            <a:ext cx="1019944" cy="10199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2629032" y="6268526"/>
            <a:ext cx="1420215" cy="560701"/>
          </a:xfrm>
          <a:prstGeom prst="rightArrow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Антон\загрузки\662581da1e34imt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2866" y="4365104"/>
            <a:ext cx="3249614" cy="21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651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2015 единая</Template>
  <TotalTime>345</TotalTime>
  <Words>393</Words>
  <Application>Microsoft Office PowerPoint</Application>
  <PresentationFormat>Экран (4:3)</PresentationFormat>
  <Paragraphs>215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Stulova Tatyana</dc:creator>
  <cp:lastModifiedBy>rost</cp:lastModifiedBy>
  <cp:revision>30</cp:revision>
  <dcterms:created xsi:type="dcterms:W3CDTF">2015-02-12T04:55:51Z</dcterms:created>
  <dcterms:modified xsi:type="dcterms:W3CDTF">2020-01-14T06:50:37Z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Home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4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41</vt:i4>
  </property>
</Properties>
</file>