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MOV" ContentType="video/quicktime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0066"/>
    <a:srgbClr val="FF66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-542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DBF0-1232-4CDF-B05E-6F9FD8954FA4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89F2-D11A-4EB6-A75C-F8A4BE361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0841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DBF0-1232-4CDF-B05E-6F9FD8954FA4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89F2-D11A-4EB6-A75C-F8A4BE361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736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DBF0-1232-4CDF-B05E-6F9FD8954FA4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89F2-D11A-4EB6-A75C-F8A4BE361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745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DBF0-1232-4CDF-B05E-6F9FD8954FA4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89F2-D11A-4EB6-A75C-F8A4BE361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566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DBF0-1232-4CDF-B05E-6F9FD8954FA4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89F2-D11A-4EB6-A75C-F8A4BE361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58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DBF0-1232-4CDF-B05E-6F9FD8954FA4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89F2-D11A-4EB6-A75C-F8A4BE361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0136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DBF0-1232-4CDF-B05E-6F9FD8954FA4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89F2-D11A-4EB6-A75C-F8A4BE361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991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DBF0-1232-4CDF-B05E-6F9FD8954FA4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89F2-D11A-4EB6-A75C-F8A4BE361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386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DBF0-1232-4CDF-B05E-6F9FD8954FA4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89F2-D11A-4EB6-A75C-F8A4BE361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735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DBF0-1232-4CDF-B05E-6F9FD8954FA4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89F2-D11A-4EB6-A75C-F8A4BE361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5771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DBF0-1232-4CDF-B05E-6F9FD8954FA4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89F2-D11A-4EB6-A75C-F8A4BE361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216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DBF0-1232-4CDF-B05E-6F9FD8954FA4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089F2-D11A-4EB6-A75C-F8A4BE361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381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wma"/><Relationship Id="rId7" Type="http://schemas.microsoft.com/office/2007/relationships/media" Target="../media/media3.wma"/><Relationship Id="rId2" Type="http://schemas.openxmlformats.org/officeDocument/2006/relationships/video" Target="../media/media2.MOV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microsoft.com/office/2007/relationships/media" Target="../media/media2.MO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ksiki-Chasiki-minus(muzofon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11098" y="5850774"/>
            <a:ext cx="609600" cy="609600"/>
          </a:xfrm>
          <a:prstGeom prst="rect">
            <a:avLst/>
          </a:prstGeom>
        </p:spPr>
      </p:pic>
      <p:pic>
        <p:nvPicPr>
          <p:cNvPr id="3074" name="Picture 2" descr="http://img845.imageshack.us/img845/7733/ppscarouse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1368" y="0"/>
            <a:ext cx="6121196" cy="6458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845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069"/>
    </mc:Choice>
    <mc:Fallback>
      <p:transition spd="slow" advTm="24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19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23" b="10249"/>
          <a:stretch/>
        </p:blipFill>
        <p:spPr>
          <a:xfrm>
            <a:off x="1365867" y="0"/>
            <a:ext cx="9507795" cy="687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24" t="4582" b="7662"/>
          <a:stretch/>
        </p:blipFill>
        <p:spPr>
          <a:xfrm>
            <a:off x="1365867" y="0"/>
            <a:ext cx="9546135" cy="687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0" r="8861" b="14627"/>
          <a:stretch/>
        </p:blipFill>
        <p:spPr>
          <a:xfrm>
            <a:off x="1365867" y="0"/>
            <a:ext cx="9551963" cy="687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2" t="3981" r="99" b="2487"/>
          <a:stretch/>
        </p:blipFill>
        <p:spPr>
          <a:xfrm>
            <a:off x="1372756" y="0"/>
            <a:ext cx="9631282" cy="687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7" b="8458"/>
          <a:stretch/>
        </p:blipFill>
        <p:spPr>
          <a:xfrm>
            <a:off x="1365867" y="0"/>
            <a:ext cx="9854109" cy="68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6196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8549"/>
    </mc:Choice>
    <mc:Fallback>
      <p:transition spd="slow" advTm="28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10603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075" y="92075"/>
            <a:ext cx="6096000" cy="4572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8075" y="18000"/>
            <a:ext cx="9120000" cy="68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7382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6395"/>
    </mc:Choice>
    <mc:Fallback>
      <p:transition spd="slow" advTm="46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2"/>
        <p14:stopEvt time="12059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1|2.5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0</Words>
  <Application>Microsoft Office PowerPoint</Application>
  <PresentationFormat>Произвольный</PresentationFormat>
  <Paragraphs>0</Paragraphs>
  <Slides>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Слайд 1</vt:lpstr>
      <vt:lpstr>Слайд 2</vt:lpstr>
      <vt:lpstr>Слайд 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Федорова</dc:creator>
  <cp:lastModifiedBy>rost</cp:lastModifiedBy>
  <cp:revision>5</cp:revision>
  <dcterms:created xsi:type="dcterms:W3CDTF">2015-12-21T05:55:10Z</dcterms:created>
  <dcterms:modified xsi:type="dcterms:W3CDTF">2020-10-15T07:42:44Z</dcterms:modified>
</cp:coreProperties>
</file>