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99F069-CBF3-4EED-9A5C-3847EF19E22C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DF2BE1-7B9F-4083-956C-6323FAF86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99F069-CBF3-4EED-9A5C-3847EF19E22C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DF2BE1-7B9F-4083-956C-6323FAF86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99F069-CBF3-4EED-9A5C-3847EF19E22C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DF2BE1-7B9F-4083-956C-6323FAF86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99F069-CBF3-4EED-9A5C-3847EF19E22C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DF2BE1-7B9F-4083-956C-6323FAF86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99F069-CBF3-4EED-9A5C-3847EF19E22C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DF2BE1-7B9F-4083-956C-6323FAF86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99F069-CBF3-4EED-9A5C-3847EF19E22C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DF2BE1-7B9F-4083-956C-6323FAF86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99F069-CBF3-4EED-9A5C-3847EF19E22C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DF2BE1-7B9F-4083-956C-6323FAF86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99F069-CBF3-4EED-9A5C-3847EF19E22C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DF2BE1-7B9F-4083-956C-6323FAF86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99F069-CBF3-4EED-9A5C-3847EF19E22C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DF2BE1-7B9F-4083-956C-6323FAF86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99F069-CBF3-4EED-9A5C-3847EF19E22C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DF2BE1-7B9F-4083-956C-6323FAF86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99F069-CBF3-4EED-9A5C-3847EF19E22C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DF2BE1-7B9F-4083-956C-6323FAF86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005064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  Воспитатель: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Жердева</a:t>
            </a:r>
            <a:r>
              <a:rPr lang="ru-RU" dirty="0" smtClean="0">
                <a:solidFill>
                  <a:schemeClr val="tx1"/>
                </a:solidFill>
              </a:rPr>
              <a:t> С. В.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s://i.ytimg.com/vi/C2anoliJugc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4608511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484784"/>
            <a:ext cx="8752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Квест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игра- «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Автоботы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94/1e/d6/941ed6828a01b1fe3708735651f99c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2134" y="3933056"/>
            <a:ext cx="2221866" cy="24032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05273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развития навыков конструктивно - модельной деятельности воспитанников в нашем дошкольном образовательном учреждении оборудованы  центры </a:t>
            </a:r>
            <a:r>
              <a:rPr lang="ru-RU" dirty="0" err="1" smtClean="0"/>
              <a:t>лего</a:t>
            </a:r>
            <a:r>
              <a:rPr lang="ru-RU" dirty="0" smtClean="0"/>
              <a:t>  - робототехники в группах.</a:t>
            </a:r>
            <a:endParaRPr lang="ru-RU" dirty="0"/>
          </a:p>
        </p:txBody>
      </p:sp>
      <p:pic>
        <p:nvPicPr>
          <p:cNvPr id="2049" name="Picture 1" descr="E:\ФОТОАЛЬБОМ 2020\Лего-квест и Автоботы\IMG-20201023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2999445" cy="3999260"/>
          </a:xfrm>
          <a:prstGeom prst="rect">
            <a:avLst/>
          </a:prstGeom>
          <a:noFill/>
        </p:spPr>
      </p:pic>
      <p:pic>
        <p:nvPicPr>
          <p:cNvPr id="2050" name="Picture 2" descr="E:\ФОТОАЛЬБОМ 2020\Лего-квест и Автоботы\IMG-20201023-WA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060848"/>
            <a:ext cx="324036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E:\ФОТОАЛЬБОМ 2020\Лего-квест и Автоботы\IMG-20201023-WA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80728"/>
            <a:ext cx="2862039" cy="4608512"/>
          </a:xfrm>
          <a:prstGeom prst="rect">
            <a:avLst/>
          </a:prstGeom>
          <a:noFill/>
        </p:spPr>
      </p:pic>
      <p:pic>
        <p:nvPicPr>
          <p:cNvPr id="1026" name="Picture 2" descr="E:\ФОТОАЛЬБОМ 2020\Лего-квест и Автоботы\IMG-20201023-WA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036" y="980728"/>
            <a:ext cx="3564396" cy="4752528"/>
          </a:xfrm>
          <a:prstGeom prst="rect">
            <a:avLst/>
          </a:prstGeom>
          <a:noFill/>
        </p:spPr>
      </p:pic>
      <p:pic>
        <p:nvPicPr>
          <p:cNvPr id="2" name="Picture 2" descr="https://i.pinimg.com/736x/94/1e/d6/941ed6828a01b1fe3708735651f99c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221088"/>
            <a:ext cx="2221866" cy="2403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94/1e/d6/941ed6828a01b1fe3708735651f99c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149080"/>
            <a:ext cx="1872208" cy="2403243"/>
          </a:xfrm>
          <a:prstGeom prst="rect">
            <a:avLst/>
          </a:prstGeom>
          <a:noFill/>
        </p:spPr>
      </p:pic>
      <p:pic>
        <p:nvPicPr>
          <p:cNvPr id="16386" name="Picture 2" descr="E:\ФОТОАЛЬБОМ 2020\Лего-квест и Автоботы\IMG-20201023-WA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381840" cy="4509120"/>
          </a:xfrm>
          <a:prstGeom prst="rect">
            <a:avLst/>
          </a:prstGeom>
          <a:noFill/>
        </p:spPr>
      </p:pic>
      <p:pic>
        <p:nvPicPr>
          <p:cNvPr id="16387" name="Picture 3" descr="E:\ФОТОАЛЬБОМ 2020\Лего-квест и Автоботы\IMG-20201023-WA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8"/>
            <a:ext cx="3437874" cy="4583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7">
  <a:themeElements>
    <a:clrScheme name="Другая 8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20</TotalTime>
  <Words>39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Тема7</vt:lpstr>
      <vt:lpstr>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Windows User</dc:creator>
  <cp:lastModifiedBy>Windows User</cp:lastModifiedBy>
  <cp:revision>3</cp:revision>
  <dcterms:created xsi:type="dcterms:W3CDTF">2020-10-24T16:12:06Z</dcterms:created>
  <dcterms:modified xsi:type="dcterms:W3CDTF">2020-10-24T16:32:36Z</dcterms:modified>
</cp:coreProperties>
</file>